
<file path=[Content_Types].xml><?xml version="1.0" encoding="utf-8"?>
<Types xmlns="http://schemas.openxmlformats.org/package/2006/content-types"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slideLayouts/slideLayout18.xml" ContentType="application/vnd.openxmlformats-officedocument.presentationml.slideLayout+xml"/>
  <Override PartName="/ppt/theme/theme3.xml" ContentType="application/vnd.openxmlformats-officedocument.theme+xml"/>
  <Override PartName="/ppt/slideLayouts/slideLayout19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7" r:id="rId4"/>
    <p:sldMasterId id="2147483648" r:id="rId5"/>
    <p:sldMasterId id="2147483669" r:id="rId6"/>
    <p:sldMasterId id="2147483653" r:id="rId7"/>
  </p:sldMasterIdLst>
  <p:notesMasterIdLst>
    <p:notesMasterId r:id="rId47"/>
  </p:notesMasterIdLst>
  <p:sldIdLst>
    <p:sldId id="260" r:id="rId8"/>
    <p:sldId id="303" r:id="rId9"/>
    <p:sldId id="262" r:id="rId10"/>
    <p:sldId id="265" r:id="rId11"/>
    <p:sldId id="267" r:id="rId12"/>
    <p:sldId id="264" r:id="rId13"/>
    <p:sldId id="281" r:id="rId14"/>
    <p:sldId id="266" r:id="rId15"/>
    <p:sldId id="268" r:id="rId16"/>
    <p:sldId id="269" r:id="rId17"/>
    <p:sldId id="304" r:id="rId18"/>
    <p:sldId id="270" r:id="rId19"/>
    <p:sldId id="294" r:id="rId20"/>
    <p:sldId id="271" r:id="rId21"/>
    <p:sldId id="295" r:id="rId22"/>
    <p:sldId id="272" r:id="rId23"/>
    <p:sldId id="297" r:id="rId24"/>
    <p:sldId id="285" r:id="rId25"/>
    <p:sldId id="305" r:id="rId26"/>
    <p:sldId id="300" r:id="rId27"/>
    <p:sldId id="273" r:id="rId28"/>
    <p:sldId id="282" r:id="rId29"/>
    <p:sldId id="276" r:id="rId30"/>
    <p:sldId id="301" r:id="rId31"/>
    <p:sldId id="277" r:id="rId32"/>
    <p:sldId id="278" r:id="rId33"/>
    <p:sldId id="286" r:id="rId34"/>
    <p:sldId id="306" r:id="rId35"/>
    <p:sldId id="302" r:id="rId36"/>
    <p:sldId id="280" r:id="rId37"/>
    <p:sldId id="298" r:id="rId38"/>
    <p:sldId id="299" r:id="rId39"/>
    <p:sldId id="284" r:id="rId40"/>
    <p:sldId id="287" r:id="rId41"/>
    <p:sldId id="307" r:id="rId42"/>
    <p:sldId id="289" r:id="rId43"/>
    <p:sldId id="290" r:id="rId44"/>
    <p:sldId id="291" r:id="rId45"/>
    <p:sldId id="292" r:id="rId4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9B140515-850C-A476-A26C-67933BE8F12E}" name="Louisa M. Searle" initials="LS" userId="S::louisa@firstgive.co.uk::bf6f98f5-3495-41a2-b727-5ac5f5eaff76" providerId="AD"/>
  <p188:author id="{DB06D5BD-00E4-BB1B-2240-06A810852DE8}" name="Michael Anderson" initials="MA" userId="S::michael@firstgive.co.uk::b44d9cf7-c2a3-49aa-8bc6-ab44654cdb74" providerId="AD"/>
  <p188:author id="{D994BFFF-0E82-DF55-CD42-15CDC5EC5374}" name="Isaac Jones" initials="IJ" userId="S::Isaac@firstgive.co.uk::063ea86c-d924-4530-99f6-a18417319552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22674"/>
    <a:srgbClr val="F47C58"/>
    <a:srgbClr val="2BB9CD"/>
    <a:srgbClr val="EBE6F3"/>
    <a:srgbClr val="CAEDF3"/>
    <a:srgbClr val="FFFFFF"/>
    <a:srgbClr val="FACCBE"/>
    <a:srgbClr val="E4BAAD"/>
    <a:srgbClr val="DECCE4"/>
    <a:srgbClr val="673A7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7F938EA-BC70-4A7C-A07B-7F7F46CA9661}" v="6" dt="2026-04-23T11:38:34.520"/>
    <p1510:client id="{D3DCD14F-256E-43A1-BB80-4D763E9F4D2B}" v="187" dt="2026-04-24T08:34:45.46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slideViewPr>
    <p:cSldViewPr snapToGrid="0">
      <p:cViewPr>
        <p:scale>
          <a:sx n="1" d="2"/>
          <a:sy n="1" d="2"/>
        </p:scale>
        <p:origin x="0" y="0"/>
      </p:cViewPr>
      <p:guideLst/>
    </p:cSldViewPr>
  </p:slide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26" Type="http://schemas.openxmlformats.org/officeDocument/2006/relationships/slide" Target="slides/slide19.xml"/><Relationship Id="rId39" Type="http://schemas.openxmlformats.org/officeDocument/2006/relationships/slide" Target="slides/slide32.xml"/><Relationship Id="rId21" Type="http://schemas.openxmlformats.org/officeDocument/2006/relationships/slide" Target="slides/slide14.xml"/><Relationship Id="rId34" Type="http://schemas.openxmlformats.org/officeDocument/2006/relationships/slide" Target="slides/slide27.xml"/><Relationship Id="rId42" Type="http://schemas.openxmlformats.org/officeDocument/2006/relationships/slide" Target="slides/slide35.xml"/><Relationship Id="rId47" Type="http://schemas.openxmlformats.org/officeDocument/2006/relationships/notesMaster" Target="notesMasters/notesMaster1.xml"/><Relationship Id="rId50" Type="http://schemas.openxmlformats.org/officeDocument/2006/relationships/theme" Target="theme/theme1.xml"/><Relationship Id="rId7" Type="http://schemas.openxmlformats.org/officeDocument/2006/relationships/slideMaster" Target="slideMasters/slideMaster4.xml"/><Relationship Id="rId2" Type="http://schemas.openxmlformats.org/officeDocument/2006/relationships/customXml" Target="../customXml/item2.xml"/><Relationship Id="rId16" Type="http://schemas.openxmlformats.org/officeDocument/2006/relationships/slide" Target="slides/slide9.xml"/><Relationship Id="rId29" Type="http://schemas.openxmlformats.org/officeDocument/2006/relationships/slide" Target="slides/slide22.xml"/><Relationship Id="rId11" Type="http://schemas.openxmlformats.org/officeDocument/2006/relationships/slide" Target="slides/slide4.xml"/><Relationship Id="rId24" Type="http://schemas.openxmlformats.org/officeDocument/2006/relationships/slide" Target="slides/slide17.xml"/><Relationship Id="rId32" Type="http://schemas.openxmlformats.org/officeDocument/2006/relationships/slide" Target="slides/slide25.xml"/><Relationship Id="rId37" Type="http://schemas.openxmlformats.org/officeDocument/2006/relationships/slide" Target="slides/slide30.xml"/><Relationship Id="rId40" Type="http://schemas.openxmlformats.org/officeDocument/2006/relationships/slide" Target="slides/slide33.xml"/><Relationship Id="rId45" Type="http://schemas.openxmlformats.org/officeDocument/2006/relationships/slide" Target="slides/slide38.xml"/><Relationship Id="rId53" Type="http://schemas.microsoft.com/office/2015/10/relationships/revisionInfo" Target="revisionInfo.xml"/><Relationship Id="rId5" Type="http://schemas.openxmlformats.org/officeDocument/2006/relationships/slideMaster" Target="slideMasters/slideMaster2.xml"/><Relationship Id="rId10" Type="http://schemas.openxmlformats.org/officeDocument/2006/relationships/slide" Target="slides/slide3.xml"/><Relationship Id="rId19" Type="http://schemas.openxmlformats.org/officeDocument/2006/relationships/slide" Target="slides/slide12.xml"/><Relationship Id="rId31" Type="http://schemas.openxmlformats.org/officeDocument/2006/relationships/slide" Target="slides/slide24.xml"/><Relationship Id="rId44" Type="http://schemas.openxmlformats.org/officeDocument/2006/relationships/slide" Target="slides/slide37.xml"/><Relationship Id="rId52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openxmlformats.org/officeDocument/2006/relationships/slide" Target="slides/slide15.xml"/><Relationship Id="rId27" Type="http://schemas.openxmlformats.org/officeDocument/2006/relationships/slide" Target="slides/slide20.xml"/><Relationship Id="rId30" Type="http://schemas.openxmlformats.org/officeDocument/2006/relationships/slide" Target="slides/slide23.xml"/><Relationship Id="rId35" Type="http://schemas.openxmlformats.org/officeDocument/2006/relationships/slide" Target="slides/slide28.xml"/><Relationship Id="rId43" Type="http://schemas.openxmlformats.org/officeDocument/2006/relationships/slide" Target="slides/slide36.xml"/><Relationship Id="rId48" Type="http://schemas.openxmlformats.org/officeDocument/2006/relationships/presProps" Target="presProps.xml"/><Relationship Id="rId8" Type="http://schemas.openxmlformats.org/officeDocument/2006/relationships/slide" Target="slides/slide1.xml"/><Relationship Id="rId51" Type="http://schemas.openxmlformats.org/officeDocument/2006/relationships/tableStyles" Target="tableStyles.xml"/><Relationship Id="rId3" Type="http://schemas.openxmlformats.org/officeDocument/2006/relationships/customXml" Target="../customXml/item3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5" Type="http://schemas.openxmlformats.org/officeDocument/2006/relationships/slide" Target="slides/slide18.xml"/><Relationship Id="rId33" Type="http://schemas.openxmlformats.org/officeDocument/2006/relationships/slide" Target="slides/slide26.xml"/><Relationship Id="rId38" Type="http://schemas.openxmlformats.org/officeDocument/2006/relationships/slide" Target="slides/slide31.xml"/><Relationship Id="rId46" Type="http://schemas.openxmlformats.org/officeDocument/2006/relationships/slide" Target="slides/slide39.xml"/><Relationship Id="rId20" Type="http://schemas.openxmlformats.org/officeDocument/2006/relationships/slide" Target="slides/slide13.xml"/><Relationship Id="rId41" Type="http://schemas.openxmlformats.org/officeDocument/2006/relationships/slide" Target="slides/slide34.xml"/><Relationship Id="rId54" Type="http://schemas.microsoft.com/office/2018/10/relationships/authors" Target="author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5" Type="http://schemas.openxmlformats.org/officeDocument/2006/relationships/slide" Target="slides/slide8.xml"/><Relationship Id="rId23" Type="http://schemas.openxmlformats.org/officeDocument/2006/relationships/slide" Target="slides/slide16.xml"/><Relationship Id="rId28" Type="http://schemas.openxmlformats.org/officeDocument/2006/relationships/slide" Target="slides/slide21.xml"/><Relationship Id="rId36" Type="http://schemas.openxmlformats.org/officeDocument/2006/relationships/slide" Target="slides/slide29.xml"/><Relationship Id="rId49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ichael Anderson" userId="b44d9cf7-c2a3-49aa-8bc6-ab44654cdb74" providerId="ADAL" clId="{4C9469C7-6E8B-45D8-9FE9-D8CC31E65F7B}"/>
    <pc:docChg chg="undo custSel modSld">
      <pc:chgData name="Michael Anderson" userId="b44d9cf7-c2a3-49aa-8bc6-ab44654cdb74" providerId="ADAL" clId="{4C9469C7-6E8B-45D8-9FE9-D8CC31E65F7B}" dt="2026-04-17T12:01:27.077" v="238" actId="1076"/>
      <pc:docMkLst>
        <pc:docMk/>
      </pc:docMkLst>
      <pc:sldChg chg="addSp modSp">
        <pc:chgData name="Michael Anderson" userId="b44d9cf7-c2a3-49aa-8bc6-ab44654cdb74" providerId="ADAL" clId="{4C9469C7-6E8B-45D8-9FE9-D8CC31E65F7B}" dt="2026-04-15T14:21:49.222" v="0"/>
        <pc:sldMkLst>
          <pc:docMk/>
          <pc:sldMk cId="307844969" sldId="260"/>
        </pc:sldMkLst>
        <pc:spChg chg="add mod">
          <ac:chgData name="Michael Anderson" userId="b44d9cf7-c2a3-49aa-8bc6-ab44654cdb74" providerId="ADAL" clId="{4C9469C7-6E8B-45D8-9FE9-D8CC31E65F7B}" dt="2026-04-15T14:21:49.222" v="0"/>
          <ac:spMkLst>
            <pc:docMk/>
            <pc:sldMk cId="307844969" sldId="260"/>
            <ac:spMk id="3" creationId="{DD6FFB13-82A2-DBFC-AD1F-EC924A4720E3}"/>
          </ac:spMkLst>
        </pc:spChg>
      </pc:sldChg>
      <pc:sldChg chg="modSp mod">
        <pc:chgData name="Michael Anderson" userId="b44d9cf7-c2a3-49aa-8bc6-ab44654cdb74" providerId="ADAL" clId="{4C9469C7-6E8B-45D8-9FE9-D8CC31E65F7B}" dt="2026-04-15T16:15:40.956" v="221" actId="404"/>
        <pc:sldMkLst>
          <pc:docMk/>
          <pc:sldMk cId="2411698245" sldId="269"/>
        </pc:sldMkLst>
        <pc:spChg chg="mod">
          <ac:chgData name="Michael Anderson" userId="b44d9cf7-c2a3-49aa-8bc6-ab44654cdb74" providerId="ADAL" clId="{4C9469C7-6E8B-45D8-9FE9-D8CC31E65F7B}" dt="2026-04-15T16:15:40.956" v="221" actId="404"/>
          <ac:spMkLst>
            <pc:docMk/>
            <pc:sldMk cId="2411698245" sldId="269"/>
            <ac:spMk id="2" creationId="{C1463D71-4D81-1209-CD3C-B439F8B7B7C6}"/>
          </ac:spMkLst>
        </pc:spChg>
      </pc:sldChg>
      <pc:sldChg chg="addSp modSp">
        <pc:chgData name="Michael Anderson" userId="b44d9cf7-c2a3-49aa-8bc6-ab44654cdb74" providerId="ADAL" clId="{4C9469C7-6E8B-45D8-9FE9-D8CC31E65F7B}" dt="2026-04-15T14:23:47.739" v="5"/>
        <pc:sldMkLst>
          <pc:docMk/>
          <pc:sldMk cId="2612789069" sldId="274"/>
        </pc:sldMkLst>
        <pc:spChg chg="add mod">
          <ac:chgData name="Michael Anderson" userId="b44d9cf7-c2a3-49aa-8bc6-ab44654cdb74" providerId="ADAL" clId="{4C9469C7-6E8B-45D8-9FE9-D8CC31E65F7B}" dt="2026-04-15T14:23:47.739" v="5"/>
          <ac:spMkLst>
            <pc:docMk/>
            <pc:sldMk cId="2612789069" sldId="274"/>
            <ac:spMk id="6" creationId="{FF1BF202-8918-BDF2-ADA7-C4279FFA543B}"/>
          </ac:spMkLst>
        </pc:spChg>
      </pc:sldChg>
      <pc:sldChg chg="addSp modSp">
        <pc:chgData name="Michael Anderson" userId="b44d9cf7-c2a3-49aa-8bc6-ab44654cdb74" providerId="ADAL" clId="{4C9469C7-6E8B-45D8-9FE9-D8CC31E65F7B}" dt="2026-04-15T14:22:15.785" v="1"/>
        <pc:sldMkLst>
          <pc:docMk/>
          <pc:sldMk cId="3710618514" sldId="275"/>
        </pc:sldMkLst>
        <pc:spChg chg="add mod">
          <ac:chgData name="Michael Anderson" userId="b44d9cf7-c2a3-49aa-8bc6-ab44654cdb74" providerId="ADAL" clId="{4C9469C7-6E8B-45D8-9FE9-D8CC31E65F7B}" dt="2026-04-15T14:22:15.785" v="1"/>
          <ac:spMkLst>
            <pc:docMk/>
            <pc:sldMk cId="3710618514" sldId="275"/>
            <ac:spMk id="6" creationId="{1217073A-2D98-3A6C-EF4E-81BD7EB80CD5}"/>
          </ac:spMkLst>
        </pc:spChg>
      </pc:sldChg>
      <pc:sldChg chg="addSp modSp">
        <pc:chgData name="Michael Anderson" userId="b44d9cf7-c2a3-49aa-8bc6-ab44654cdb74" providerId="ADAL" clId="{4C9469C7-6E8B-45D8-9FE9-D8CC31E65F7B}" dt="2026-04-15T14:24:07.830" v="6"/>
        <pc:sldMkLst>
          <pc:docMk/>
          <pc:sldMk cId="758929796" sldId="279"/>
        </pc:sldMkLst>
        <pc:spChg chg="add mod">
          <ac:chgData name="Michael Anderson" userId="b44d9cf7-c2a3-49aa-8bc6-ab44654cdb74" providerId="ADAL" clId="{4C9469C7-6E8B-45D8-9FE9-D8CC31E65F7B}" dt="2026-04-15T14:24:07.830" v="6"/>
          <ac:spMkLst>
            <pc:docMk/>
            <pc:sldMk cId="758929796" sldId="279"/>
            <ac:spMk id="6" creationId="{BD7A647B-99BB-4405-51E5-EF9E9BEC669E}"/>
          </ac:spMkLst>
        </pc:spChg>
      </pc:sldChg>
      <pc:sldChg chg="addSp delSp modSp mod">
        <pc:chgData name="Michael Anderson" userId="b44d9cf7-c2a3-49aa-8bc6-ab44654cdb74" providerId="ADAL" clId="{4C9469C7-6E8B-45D8-9FE9-D8CC31E65F7B}" dt="2026-04-15T16:15:12.512" v="216" actId="1076"/>
        <pc:sldMkLst>
          <pc:docMk/>
          <pc:sldMk cId="3169468073" sldId="286"/>
        </pc:sldMkLst>
        <pc:spChg chg="add mod">
          <ac:chgData name="Michael Anderson" userId="b44d9cf7-c2a3-49aa-8bc6-ab44654cdb74" providerId="ADAL" clId="{4C9469C7-6E8B-45D8-9FE9-D8CC31E65F7B}" dt="2026-04-15T16:14:57.068" v="212" actId="20577"/>
          <ac:spMkLst>
            <pc:docMk/>
            <pc:sldMk cId="3169468073" sldId="286"/>
            <ac:spMk id="4" creationId="{42E5F6A3-0D48-C1EE-794D-8C1EF2FE30D6}"/>
          </ac:spMkLst>
        </pc:spChg>
        <pc:spChg chg="topLvl">
          <ac:chgData name="Michael Anderson" userId="b44d9cf7-c2a3-49aa-8bc6-ab44654cdb74" providerId="ADAL" clId="{4C9469C7-6E8B-45D8-9FE9-D8CC31E65F7B}" dt="2026-04-15T16:14:21.336" v="207" actId="478"/>
          <ac:spMkLst>
            <pc:docMk/>
            <pc:sldMk cId="3169468073" sldId="286"/>
            <ac:spMk id="11" creationId="{94D3191D-2837-CCA1-56B6-8499874DFC76}"/>
          </ac:spMkLst>
        </pc:spChg>
        <pc:picChg chg="add mod ord">
          <ac:chgData name="Michael Anderson" userId="b44d9cf7-c2a3-49aa-8bc6-ab44654cdb74" providerId="ADAL" clId="{4C9469C7-6E8B-45D8-9FE9-D8CC31E65F7B}" dt="2026-04-15T16:14:49.816" v="210" actId="171"/>
          <ac:picMkLst>
            <pc:docMk/>
            <pc:sldMk cId="3169468073" sldId="286"/>
            <ac:picMk id="3" creationId="{4ACD9005-8E83-49F1-3C8C-48D4F727FDDE}"/>
          </ac:picMkLst>
        </pc:picChg>
        <pc:picChg chg="mod ord">
          <ac:chgData name="Michael Anderson" userId="b44d9cf7-c2a3-49aa-8bc6-ab44654cdb74" providerId="ADAL" clId="{4C9469C7-6E8B-45D8-9FE9-D8CC31E65F7B}" dt="2026-04-15T16:15:12.512" v="216" actId="1076"/>
          <ac:picMkLst>
            <pc:docMk/>
            <pc:sldMk cId="3169468073" sldId="286"/>
            <ac:picMk id="8" creationId="{1717B49C-908B-DC55-0826-D8CA52D346B8}"/>
          </ac:picMkLst>
        </pc:picChg>
      </pc:sldChg>
      <pc:sldChg chg="modSp mod">
        <pc:chgData name="Michael Anderson" userId="b44d9cf7-c2a3-49aa-8bc6-ab44654cdb74" providerId="ADAL" clId="{4C9469C7-6E8B-45D8-9FE9-D8CC31E65F7B}" dt="2026-04-15T16:13:57.568" v="206" actId="1076"/>
        <pc:sldMkLst>
          <pc:docMk/>
          <pc:sldMk cId="3443810231" sldId="287"/>
        </pc:sldMkLst>
        <pc:spChg chg="mod">
          <ac:chgData name="Michael Anderson" userId="b44d9cf7-c2a3-49aa-8bc6-ab44654cdb74" providerId="ADAL" clId="{4C9469C7-6E8B-45D8-9FE9-D8CC31E65F7B}" dt="2026-04-15T16:12:32.362" v="143" actId="403"/>
          <ac:spMkLst>
            <pc:docMk/>
            <pc:sldMk cId="3443810231" sldId="287"/>
            <ac:spMk id="4" creationId="{5B4EB16B-B4E4-3394-7782-474EB1982864}"/>
          </ac:spMkLst>
        </pc:spChg>
        <pc:spChg chg="mod">
          <ac:chgData name="Michael Anderson" userId="b44d9cf7-c2a3-49aa-8bc6-ab44654cdb74" providerId="ADAL" clId="{4C9469C7-6E8B-45D8-9FE9-D8CC31E65F7B}" dt="2026-04-15T16:13:57.568" v="206" actId="1076"/>
          <ac:spMkLst>
            <pc:docMk/>
            <pc:sldMk cId="3443810231" sldId="287"/>
            <ac:spMk id="22" creationId="{1C32E9B5-7BE8-6363-5118-A4CBE1408306}"/>
          </ac:spMkLst>
        </pc:spChg>
        <pc:picChg chg="mod">
          <ac:chgData name="Michael Anderson" userId="b44d9cf7-c2a3-49aa-8bc6-ab44654cdb74" providerId="ADAL" clId="{4C9469C7-6E8B-45D8-9FE9-D8CC31E65F7B}" dt="2026-04-15T16:10:52.072" v="119" actId="1037"/>
          <ac:picMkLst>
            <pc:docMk/>
            <pc:sldMk cId="3443810231" sldId="287"/>
            <ac:picMk id="3" creationId="{C3A1870F-A69F-7EA1-EECD-F86B5C1B5707}"/>
          </ac:picMkLst>
        </pc:picChg>
        <pc:picChg chg="mod">
          <ac:chgData name="Michael Anderson" userId="b44d9cf7-c2a3-49aa-8bc6-ab44654cdb74" providerId="ADAL" clId="{4C9469C7-6E8B-45D8-9FE9-D8CC31E65F7B}" dt="2026-04-15T16:13:53.227" v="205" actId="1076"/>
          <ac:picMkLst>
            <pc:docMk/>
            <pc:sldMk cId="3443810231" sldId="287"/>
            <ac:picMk id="20" creationId="{B58C22DB-F602-98A8-367C-EA5C021C9CE8}"/>
          </ac:picMkLst>
        </pc:picChg>
      </pc:sldChg>
      <pc:sldChg chg="modSp mod">
        <pc:chgData name="Michael Anderson" userId="b44d9cf7-c2a3-49aa-8bc6-ab44654cdb74" providerId="ADAL" clId="{4C9469C7-6E8B-45D8-9FE9-D8CC31E65F7B}" dt="2026-04-15T14:25:02.614" v="9" actId="20577"/>
        <pc:sldMkLst>
          <pc:docMk/>
          <pc:sldMk cId="2332226422" sldId="289"/>
        </pc:sldMkLst>
        <pc:spChg chg="mod">
          <ac:chgData name="Michael Anderson" userId="b44d9cf7-c2a3-49aa-8bc6-ab44654cdb74" providerId="ADAL" clId="{4C9469C7-6E8B-45D8-9FE9-D8CC31E65F7B}" dt="2026-04-15T14:25:02.614" v="9" actId="20577"/>
          <ac:spMkLst>
            <pc:docMk/>
            <pc:sldMk cId="2332226422" sldId="289"/>
            <ac:spMk id="7" creationId="{0E234FF1-D226-34D3-FBE0-499CA7CD984F}"/>
          </ac:spMkLst>
        </pc:spChg>
        <pc:spChg chg="mod">
          <ac:chgData name="Michael Anderson" userId="b44d9cf7-c2a3-49aa-8bc6-ab44654cdb74" providerId="ADAL" clId="{4C9469C7-6E8B-45D8-9FE9-D8CC31E65F7B}" dt="2026-04-15T14:24:38.353" v="7" actId="2711"/>
          <ac:spMkLst>
            <pc:docMk/>
            <pc:sldMk cId="2332226422" sldId="289"/>
            <ac:spMk id="12" creationId="{F4C82327-A4E9-E78F-C3F6-4DC574E76E47}"/>
          </ac:spMkLst>
        </pc:spChg>
      </pc:sldChg>
      <pc:sldChg chg="modSp mod">
        <pc:chgData name="Michael Anderson" userId="b44d9cf7-c2a3-49aa-8bc6-ab44654cdb74" providerId="ADAL" clId="{4C9469C7-6E8B-45D8-9FE9-D8CC31E65F7B}" dt="2026-04-15T14:23:17.437" v="4" actId="1076"/>
        <pc:sldMkLst>
          <pc:docMk/>
          <pc:sldMk cId="3747057031" sldId="297"/>
        </pc:sldMkLst>
        <pc:spChg chg="mod">
          <ac:chgData name="Michael Anderson" userId="b44d9cf7-c2a3-49aa-8bc6-ab44654cdb74" providerId="ADAL" clId="{4C9469C7-6E8B-45D8-9FE9-D8CC31E65F7B}" dt="2026-04-15T14:23:17.437" v="4" actId="1076"/>
          <ac:spMkLst>
            <pc:docMk/>
            <pc:sldMk cId="3747057031" sldId="297"/>
            <ac:spMk id="2" creationId="{81399869-A0FE-C553-1D00-EBBE72A17C53}"/>
          </ac:spMkLst>
        </pc:spChg>
      </pc:sldChg>
      <pc:sldChg chg="addSp delSp modSp mod">
        <pc:chgData name="Michael Anderson" userId="b44d9cf7-c2a3-49aa-8bc6-ab44654cdb74" providerId="ADAL" clId="{4C9469C7-6E8B-45D8-9FE9-D8CC31E65F7B}" dt="2026-04-17T12:01:27.077" v="238" actId="1076"/>
        <pc:sldMkLst>
          <pc:docMk/>
          <pc:sldMk cId="1430570119" sldId="303"/>
        </pc:sldMkLst>
        <pc:spChg chg="mod">
          <ac:chgData name="Michael Anderson" userId="b44d9cf7-c2a3-49aa-8bc6-ab44654cdb74" providerId="ADAL" clId="{4C9469C7-6E8B-45D8-9FE9-D8CC31E65F7B}" dt="2026-04-15T16:20:27.904" v="229" actId="1076"/>
          <ac:spMkLst>
            <pc:docMk/>
            <pc:sldMk cId="1430570119" sldId="303"/>
            <ac:spMk id="12" creationId="{2112E7B8-9449-EE67-19B1-9790EAD1C54A}"/>
          </ac:spMkLst>
        </pc:spChg>
        <pc:spChg chg="add mod ord">
          <ac:chgData name="Michael Anderson" userId="b44d9cf7-c2a3-49aa-8bc6-ab44654cdb74" providerId="ADAL" clId="{4C9469C7-6E8B-45D8-9FE9-D8CC31E65F7B}" dt="2026-04-17T12:01:21.494" v="236" actId="171"/>
          <ac:spMkLst>
            <pc:docMk/>
            <pc:sldMk cId="1430570119" sldId="303"/>
            <ac:spMk id="14" creationId="{BF1C9B45-441C-5B44-784F-2BE237229076}"/>
          </ac:spMkLst>
        </pc:spChg>
        <pc:picChg chg="mod">
          <ac:chgData name="Michael Anderson" userId="b44d9cf7-c2a3-49aa-8bc6-ab44654cdb74" providerId="ADAL" clId="{4C9469C7-6E8B-45D8-9FE9-D8CC31E65F7B}" dt="2026-04-15T15:51:10.065" v="12" actId="1076"/>
          <ac:picMkLst>
            <pc:docMk/>
            <pc:sldMk cId="1430570119" sldId="303"/>
            <ac:picMk id="5" creationId="{A7F48E55-F81E-4CE6-C16D-3BA8B2C8D4BF}"/>
          </ac:picMkLst>
        </pc:picChg>
        <pc:picChg chg="mod">
          <ac:chgData name="Michael Anderson" userId="b44d9cf7-c2a3-49aa-8bc6-ab44654cdb74" providerId="ADAL" clId="{4C9469C7-6E8B-45D8-9FE9-D8CC31E65F7B}" dt="2026-04-15T16:20:20.533" v="225" actId="14100"/>
          <ac:picMkLst>
            <pc:docMk/>
            <pc:sldMk cId="1430570119" sldId="303"/>
            <ac:picMk id="11" creationId="{92730F96-A21E-3C97-130B-5CCD56717570}"/>
          </ac:picMkLst>
        </pc:picChg>
        <pc:picChg chg="add mod ord">
          <ac:chgData name="Michael Anderson" userId="b44d9cf7-c2a3-49aa-8bc6-ab44654cdb74" providerId="ADAL" clId="{4C9469C7-6E8B-45D8-9FE9-D8CC31E65F7B}" dt="2026-04-17T12:01:27.077" v="238" actId="1076"/>
          <ac:picMkLst>
            <pc:docMk/>
            <pc:sldMk cId="1430570119" sldId="303"/>
            <ac:picMk id="16" creationId="{C0E917AF-4EE4-33BA-A0F5-6E7983F37F36}"/>
          </ac:picMkLst>
        </pc:picChg>
      </pc:sldChg>
    </pc:docChg>
  </pc:docChgLst>
  <pc:docChgLst>
    <pc:chgData name="Amanda Joyce" userId="13179316-f159-4753-81b2-f15f6d54d536" providerId="ADAL" clId="{738B49FF-F02F-43CE-9DC4-E43A809A72C3}"/>
    <pc:docChg chg="undo custSel addSld delSld modSld sldOrd">
      <pc:chgData name="Amanda Joyce" userId="13179316-f159-4753-81b2-f15f6d54d536" providerId="ADAL" clId="{738B49FF-F02F-43CE-9DC4-E43A809A72C3}" dt="2026-04-15T13:28:21.614" v="9555" actId="1076"/>
      <pc:docMkLst>
        <pc:docMk/>
      </pc:docMkLst>
      <pc:sldChg chg="modSp">
        <pc:chgData name="Amanda Joyce" userId="13179316-f159-4753-81b2-f15f6d54d536" providerId="ADAL" clId="{738B49FF-F02F-43CE-9DC4-E43A809A72C3}" dt="2026-04-15T11:59:57.699" v="9423"/>
        <pc:sldMkLst>
          <pc:docMk/>
          <pc:sldMk cId="307844969" sldId="260"/>
        </pc:sldMkLst>
        <pc:spChg chg="mod">
          <ac:chgData name="Amanda Joyce" userId="13179316-f159-4753-81b2-f15f6d54d536" providerId="ADAL" clId="{738B49FF-F02F-43CE-9DC4-E43A809A72C3}" dt="2026-04-15T11:59:57.699" v="9423"/>
          <ac:spMkLst>
            <pc:docMk/>
            <pc:sldMk cId="307844969" sldId="260"/>
            <ac:spMk id="2" creationId="{D9EE8754-AB98-F2A2-5242-46BE5A0933C8}"/>
          </ac:spMkLst>
        </pc:spChg>
      </pc:sldChg>
      <pc:sldChg chg="modSp mod">
        <pc:chgData name="Amanda Joyce" userId="13179316-f159-4753-81b2-f15f6d54d536" providerId="ADAL" clId="{738B49FF-F02F-43CE-9DC4-E43A809A72C3}" dt="2026-04-14T09:53:55.967" v="8483" actId="113"/>
        <pc:sldMkLst>
          <pc:docMk/>
          <pc:sldMk cId="751705083" sldId="272"/>
        </pc:sldMkLst>
        <pc:spChg chg="mod">
          <ac:chgData name="Amanda Joyce" userId="13179316-f159-4753-81b2-f15f6d54d536" providerId="ADAL" clId="{738B49FF-F02F-43CE-9DC4-E43A809A72C3}" dt="2026-04-14T09:53:55.967" v="8483" actId="113"/>
          <ac:spMkLst>
            <pc:docMk/>
            <pc:sldMk cId="751705083" sldId="272"/>
            <ac:spMk id="2" creationId="{BA95F0A7-2536-5DB5-B53F-F4EFF7D02C29}"/>
          </ac:spMkLst>
        </pc:spChg>
        <pc:spChg chg="mod">
          <ac:chgData name="Amanda Joyce" userId="13179316-f159-4753-81b2-f15f6d54d536" providerId="ADAL" clId="{738B49FF-F02F-43CE-9DC4-E43A809A72C3}" dt="2026-04-14T09:53:45.123" v="8473" actId="20577"/>
          <ac:spMkLst>
            <pc:docMk/>
            <pc:sldMk cId="751705083" sldId="272"/>
            <ac:spMk id="3" creationId="{BB479CD2-EAA0-D9C0-1E53-8E4EE84B7274}"/>
          </ac:spMkLst>
        </pc:spChg>
      </pc:sldChg>
      <pc:sldChg chg="modSp mod">
        <pc:chgData name="Amanda Joyce" userId="13179316-f159-4753-81b2-f15f6d54d536" providerId="ADAL" clId="{738B49FF-F02F-43CE-9DC4-E43A809A72C3}" dt="2026-04-15T11:45:28.463" v="9409" actId="20577"/>
        <pc:sldMkLst>
          <pc:docMk/>
          <pc:sldMk cId="508075829" sldId="276"/>
        </pc:sldMkLst>
        <pc:spChg chg="mod">
          <ac:chgData name="Amanda Joyce" userId="13179316-f159-4753-81b2-f15f6d54d536" providerId="ADAL" clId="{738B49FF-F02F-43CE-9DC4-E43A809A72C3}" dt="2026-04-15T11:45:28.463" v="9409" actId="20577"/>
          <ac:spMkLst>
            <pc:docMk/>
            <pc:sldMk cId="508075829" sldId="276"/>
            <ac:spMk id="2" creationId="{E6971916-3494-6CAA-B105-9181DF5A96FB}"/>
          </ac:spMkLst>
        </pc:spChg>
      </pc:sldChg>
      <pc:sldChg chg="modSp mod">
        <pc:chgData name="Amanda Joyce" userId="13179316-f159-4753-81b2-f15f6d54d536" providerId="ADAL" clId="{738B49FF-F02F-43CE-9DC4-E43A809A72C3}" dt="2026-04-14T09:38:33.706" v="8225" actId="20577"/>
        <pc:sldMkLst>
          <pc:docMk/>
          <pc:sldMk cId="2332226422" sldId="289"/>
        </pc:sldMkLst>
        <pc:spChg chg="mod">
          <ac:chgData name="Amanda Joyce" userId="13179316-f159-4753-81b2-f15f6d54d536" providerId="ADAL" clId="{738B49FF-F02F-43CE-9DC4-E43A809A72C3}" dt="2026-04-14T09:35:28.249" v="8024" actId="113"/>
          <ac:spMkLst>
            <pc:docMk/>
            <pc:sldMk cId="2332226422" sldId="289"/>
            <ac:spMk id="7" creationId="{0E234FF1-D226-34D3-FBE0-499CA7CD984F}"/>
          </ac:spMkLst>
        </pc:spChg>
        <pc:spChg chg="mod">
          <ac:chgData name="Amanda Joyce" userId="13179316-f159-4753-81b2-f15f6d54d536" providerId="ADAL" clId="{738B49FF-F02F-43CE-9DC4-E43A809A72C3}" dt="2026-04-14T09:37:16.746" v="8112" actId="113"/>
          <ac:spMkLst>
            <pc:docMk/>
            <pc:sldMk cId="2332226422" sldId="289"/>
            <ac:spMk id="12" creationId="{F4C82327-A4E9-E78F-C3F6-4DC574E76E47}"/>
          </ac:spMkLst>
        </pc:spChg>
        <pc:spChg chg="mod">
          <ac:chgData name="Amanda Joyce" userId="13179316-f159-4753-81b2-f15f6d54d536" providerId="ADAL" clId="{738B49FF-F02F-43CE-9DC4-E43A809A72C3}" dt="2026-04-14T09:38:33.706" v="8225" actId="20577"/>
          <ac:spMkLst>
            <pc:docMk/>
            <pc:sldMk cId="2332226422" sldId="289"/>
            <ac:spMk id="14" creationId="{3DE0CBC5-EED6-8754-49BD-D2AA7FC8F28F}"/>
          </ac:spMkLst>
        </pc:spChg>
      </pc:sldChg>
      <pc:sldChg chg="addSp delSp modSp mod modAnim">
        <pc:chgData name="Amanda Joyce" userId="13179316-f159-4753-81b2-f15f6d54d536" providerId="ADAL" clId="{738B49FF-F02F-43CE-9DC4-E43A809A72C3}" dt="2026-04-15T11:43:45.737" v="9169" actId="21"/>
        <pc:sldMkLst>
          <pc:docMk/>
          <pc:sldMk cId="3747057031" sldId="297"/>
        </pc:sldMkLst>
        <pc:spChg chg="mod">
          <ac:chgData name="Amanda Joyce" userId="13179316-f159-4753-81b2-f15f6d54d536" providerId="ADAL" clId="{738B49FF-F02F-43CE-9DC4-E43A809A72C3}" dt="2026-04-14T10:14:47.734" v="8500" actId="20577"/>
          <ac:spMkLst>
            <pc:docMk/>
            <pc:sldMk cId="3747057031" sldId="297"/>
            <ac:spMk id="2" creationId="{81399869-A0FE-C553-1D00-EBBE72A17C53}"/>
          </ac:spMkLst>
        </pc:spChg>
        <pc:spChg chg="add del">
          <ac:chgData name="Amanda Joyce" userId="13179316-f159-4753-81b2-f15f6d54d536" providerId="ADAL" clId="{738B49FF-F02F-43CE-9DC4-E43A809A72C3}" dt="2026-04-14T11:08:56.361" v="9155" actId="478"/>
          <ac:spMkLst>
            <pc:docMk/>
            <pc:sldMk cId="3747057031" sldId="297"/>
            <ac:spMk id="4" creationId="{C6AC176D-D5B5-1340-C9B0-2D30F19CCE70}"/>
          </ac:spMkLst>
        </pc:spChg>
        <pc:spChg chg="add del mod">
          <ac:chgData name="Amanda Joyce" userId="13179316-f159-4753-81b2-f15f6d54d536" providerId="ADAL" clId="{738B49FF-F02F-43CE-9DC4-E43A809A72C3}" dt="2026-04-14T11:08:56.361" v="9155" actId="478"/>
          <ac:spMkLst>
            <pc:docMk/>
            <pc:sldMk cId="3747057031" sldId="297"/>
            <ac:spMk id="5" creationId="{933AA58F-16D5-1031-8816-C5B3747C0D6B}"/>
          </ac:spMkLst>
        </pc:spChg>
      </pc:sldChg>
      <pc:sldChg chg="addSp delSp modSp new mod">
        <pc:chgData name="Amanda Joyce" userId="13179316-f159-4753-81b2-f15f6d54d536" providerId="ADAL" clId="{738B49FF-F02F-43CE-9DC4-E43A809A72C3}" dt="2026-04-15T13:28:21.614" v="9555" actId="1076"/>
        <pc:sldMkLst>
          <pc:docMk/>
          <pc:sldMk cId="1430570119" sldId="303"/>
        </pc:sldMkLst>
        <pc:spChg chg="mod">
          <ac:chgData name="Amanda Joyce" userId="13179316-f159-4753-81b2-f15f6d54d536" providerId="ADAL" clId="{738B49FF-F02F-43CE-9DC4-E43A809A72C3}" dt="2026-04-15T13:26:09.136" v="9499" actId="1076"/>
          <ac:spMkLst>
            <pc:docMk/>
            <pc:sldMk cId="1430570119" sldId="303"/>
            <ac:spMk id="10" creationId="{C20DFB92-C3F1-F8BF-318A-764AD155D7BE}"/>
          </ac:spMkLst>
        </pc:spChg>
        <pc:spChg chg="add mod">
          <ac:chgData name="Amanda Joyce" userId="13179316-f159-4753-81b2-f15f6d54d536" providerId="ADAL" clId="{738B49FF-F02F-43CE-9DC4-E43A809A72C3}" dt="2026-04-15T13:28:21.614" v="9555" actId="1076"/>
          <ac:spMkLst>
            <pc:docMk/>
            <pc:sldMk cId="1430570119" sldId="303"/>
            <ac:spMk id="12" creationId="{2112E7B8-9449-EE67-19B1-9790EAD1C54A}"/>
          </ac:spMkLst>
        </pc:spChg>
        <pc:grpChg chg="add mod">
          <ac:chgData name="Amanda Joyce" userId="13179316-f159-4753-81b2-f15f6d54d536" providerId="ADAL" clId="{738B49FF-F02F-43CE-9DC4-E43A809A72C3}" dt="2026-04-15T13:14:07.841" v="9435" actId="1076"/>
          <ac:grpSpMkLst>
            <pc:docMk/>
            <pc:sldMk cId="1430570119" sldId="303"/>
            <ac:grpSpMk id="2" creationId="{FA03C9BA-6E17-174A-A1B9-2513EE5F4F92}"/>
          </ac:grpSpMkLst>
        </pc:grpChg>
        <pc:picChg chg="mod">
          <ac:chgData name="Amanda Joyce" userId="13179316-f159-4753-81b2-f15f6d54d536" providerId="ADAL" clId="{738B49FF-F02F-43CE-9DC4-E43A809A72C3}" dt="2026-04-15T13:14:04.604" v="9434"/>
          <ac:picMkLst>
            <pc:docMk/>
            <pc:sldMk cId="1430570119" sldId="303"/>
            <ac:picMk id="3" creationId="{624D1F4B-1652-495F-3BA2-68668BB0C6CC}"/>
          </ac:picMkLst>
        </pc:picChg>
        <pc:picChg chg="add mod">
          <ac:chgData name="Amanda Joyce" userId="13179316-f159-4753-81b2-f15f6d54d536" providerId="ADAL" clId="{738B49FF-F02F-43CE-9DC4-E43A809A72C3}" dt="2026-04-15T11:57:52.760" v="9419" actId="1076"/>
          <ac:picMkLst>
            <pc:docMk/>
            <pc:sldMk cId="1430570119" sldId="303"/>
            <ac:picMk id="5" creationId="{A7F48E55-F81E-4CE6-C16D-3BA8B2C8D4BF}"/>
          </ac:picMkLst>
        </pc:picChg>
        <pc:picChg chg="add mod">
          <ac:chgData name="Amanda Joyce" userId="13179316-f159-4753-81b2-f15f6d54d536" providerId="ADAL" clId="{738B49FF-F02F-43CE-9DC4-E43A809A72C3}" dt="2026-04-15T12:04:01.878" v="9433" actId="1076"/>
          <ac:picMkLst>
            <pc:docMk/>
            <pc:sldMk cId="1430570119" sldId="303"/>
            <ac:picMk id="7" creationId="{A9BBBC57-FAE0-602A-5B18-7FA0576BF626}"/>
          </ac:picMkLst>
        </pc:picChg>
        <pc:picChg chg="add mod">
          <ac:chgData name="Amanda Joyce" userId="13179316-f159-4753-81b2-f15f6d54d536" providerId="ADAL" clId="{738B49FF-F02F-43CE-9DC4-E43A809A72C3}" dt="2026-04-15T12:01:01.896" v="9431" actId="1076"/>
          <ac:picMkLst>
            <pc:docMk/>
            <pc:sldMk cId="1430570119" sldId="303"/>
            <ac:picMk id="8" creationId="{390AEEE8-A266-1579-8B0A-A2B24D481A38}"/>
          </ac:picMkLst>
        </pc:picChg>
        <pc:picChg chg="add mod">
          <ac:chgData name="Amanda Joyce" userId="13179316-f159-4753-81b2-f15f6d54d536" providerId="ADAL" clId="{738B49FF-F02F-43CE-9DC4-E43A809A72C3}" dt="2026-04-15T12:00:56.922" v="9430" actId="1076"/>
          <ac:picMkLst>
            <pc:docMk/>
            <pc:sldMk cId="1430570119" sldId="303"/>
            <ac:picMk id="9" creationId="{EE39489C-A832-336F-C6FF-770B64C45706}"/>
          </ac:picMkLst>
        </pc:picChg>
        <pc:picChg chg="add mod">
          <ac:chgData name="Amanda Joyce" userId="13179316-f159-4753-81b2-f15f6d54d536" providerId="ADAL" clId="{738B49FF-F02F-43CE-9DC4-E43A809A72C3}" dt="2026-04-15T13:26:37.292" v="9503" actId="962"/>
          <ac:picMkLst>
            <pc:docMk/>
            <pc:sldMk cId="1430570119" sldId="303"/>
            <ac:picMk id="11" creationId="{92730F96-A21E-3C97-130B-5CCD56717570}"/>
          </ac:picMkLst>
        </pc:picChg>
      </pc:sldChg>
    </pc:docChg>
  </pc:docChgLst>
  <pc:docChgLst>
    <pc:chgData name="Guest User" userId="S::urn:spo:tenantanon#755e686a-8f5e-44cd-88b0-0c5486f4ffac::" providerId="AD" clId="Web-{F47AE48D-89C3-8B97-0F2A-C0953813A668}"/>
    <pc:docChg chg="modSld">
      <pc:chgData name="Guest User" userId="S::urn:spo:tenantanon#755e686a-8f5e-44cd-88b0-0c5486f4ffac::" providerId="AD" clId="Web-{F47AE48D-89C3-8B97-0F2A-C0953813A668}" dt="2026-04-20T13:27:13.611" v="56" actId="20577"/>
      <pc:docMkLst>
        <pc:docMk/>
      </pc:docMkLst>
      <pc:sldChg chg="modSp">
        <pc:chgData name="Guest User" userId="S::urn:spo:tenantanon#755e686a-8f5e-44cd-88b0-0c5486f4ffac::" providerId="AD" clId="Web-{F47AE48D-89C3-8B97-0F2A-C0953813A668}" dt="2026-04-20T13:27:13.611" v="56" actId="20577"/>
        <pc:sldMkLst>
          <pc:docMk/>
          <pc:sldMk cId="2332226422" sldId="289"/>
        </pc:sldMkLst>
        <pc:spChg chg="mod">
          <ac:chgData name="Guest User" userId="S::urn:spo:tenantanon#755e686a-8f5e-44cd-88b0-0c5486f4ffac::" providerId="AD" clId="Web-{F47AE48D-89C3-8B97-0F2A-C0953813A668}" dt="2026-04-20T13:27:13.611" v="56" actId="20577"/>
          <ac:spMkLst>
            <pc:docMk/>
            <pc:sldMk cId="2332226422" sldId="289"/>
            <ac:spMk id="12" creationId="{F4C82327-A4E9-E78F-C3F6-4DC574E76E47}"/>
          </ac:spMkLst>
        </pc:spChg>
        <pc:picChg chg="mod">
          <ac:chgData name="Guest User" userId="S::urn:spo:tenantanon#755e686a-8f5e-44cd-88b0-0c5486f4ffac::" providerId="AD" clId="Web-{F47AE48D-89C3-8B97-0F2A-C0953813A668}" dt="2026-04-20T13:26:27.391" v="41" actId="1076"/>
          <ac:picMkLst>
            <pc:docMk/>
            <pc:sldMk cId="2332226422" sldId="289"/>
            <ac:picMk id="3" creationId="{2D8A2E1B-6DCC-CDFD-FA6E-535F99C4F595}"/>
          </ac:picMkLst>
        </pc:picChg>
        <pc:picChg chg="mod">
          <ac:chgData name="Guest User" userId="S::urn:spo:tenantanon#755e686a-8f5e-44cd-88b0-0c5486f4ffac::" providerId="AD" clId="Web-{F47AE48D-89C3-8B97-0F2A-C0953813A668}" dt="2026-04-20T13:26:23.110" v="39" actId="1076"/>
          <ac:picMkLst>
            <pc:docMk/>
            <pc:sldMk cId="2332226422" sldId="289"/>
            <ac:picMk id="4" creationId="{B7F4C946-B062-3657-7575-362B586A638B}"/>
          </ac:picMkLst>
        </pc:picChg>
        <pc:picChg chg="mod">
          <ac:chgData name="Guest User" userId="S::urn:spo:tenantanon#755e686a-8f5e-44cd-88b0-0c5486f4ffac::" providerId="AD" clId="Web-{F47AE48D-89C3-8B97-0F2A-C0953813A668}" dt="2026-04-20T13:26:25.063" v="40" actId="1076"/>
          <ac:picMkLst>
            <pc:docMk/>
            <pc:sldMk cId="2332226422" sldId="289"/>
            <ac:picMk id="6" creationId="{4B9D910C-A620-E82B-AF7A-F1B10B0E91E8}"/>
          </ac:picMkLst>
        </pc:picChg>
      </pc:sldChg>
      <pc:sldChg chg="delSp">
        <pc:chgData name="Guest User" userId="S::urn:spo:tenantanon#755e686a-8f5e-44cd-88b0-0c5486f4ffac::" providerId="AD" clId="Web-{F47AE48D-89C3-8B97-0F2A-C0953813A668}" dt="2026-04-20T13:22:37.807" v="0"/>
        <pc:sldMkLst>
          <pc:docMk/>
          <pc:sldMk cId="1430570119" sldId="303"/>
        </pc:sldMkLst>
        <pc:picChg chg="del">
          <ac:chgData name="Guest User" userId="S::urn:spo:tenantanon#755e686a-8f5e-44cd-88b0-0c5486f4ffac::" providerId="AD" clId="Web-{F47AE48D-89C3-8B97-0F2A-C0953813A668}" dt="2026-04-20T13:22:37.807" v="0"/>
          <ac:picMkLst>
            <pc:docMk/>
            <pc:sldMk cId="1430570119" sldId="303"/>
            <ac:picMk id="6" creationId="{2E40A629-6CA8-E486-85B2-6AD73D0E3518}"/>
          </ac:picMkLst>
        </pc:picChg>
      </pc:sldChg>
    </pc:docChg>
  </pc:docChgLst>
  <pc:docChgLst>
    <pc:chgData name="Isaac Jones" userId="063ea86c-d924-4530-99f6-a18417319552" providerId="ADAL" clId="{F822FCA2-F966-447A-8F3F-E3E677B8C885}"/>
    <pc:docChg chg="undo redo custSel addSld delSld modSld modMainMaster">
      <pc:chgData name="Isaac Jones" userId="063ea86c-d924-4530-99f6-a18417319552" providerId="ADAL" clId="{F822FCA2-F966-447A-8F3F-E3E677B8C885}" dt="2026-04-24T08:34:45.464" v="191" actId="14100"/>
      <pc:docMkLst>
        <pc:docMk/>
      </pc:docMkLst>
      <pc:sldChg chg="addSp delSp modSp mod">
        <pc:chgData name="Isaac Jones" userId="063ea86c-d924-4530-99f6-a18417319552" providerId="ADAL" clId="{F822FCA2-F966-447A-8F3F-E3E677B8C885}" dt="2026-04-24T08:29:17.348" v="142" actId="34135"/>
        <pc:sldMkLst>
          <pc:docMk/>
          <pc:sldMk cId="307844969" sldId="260"/>
        </pc:sldMkLst>
        <pc:spChg chg="del">
          <ac:chgData name="Isaac Jones" userId="063ea86c-d924-4530-99f6-a18417319552" providerId="ADAL" clId="{F822FCA2-F966-447A-8F3F-E3E677B8C885}" dt="2026-04-24T08:28:56.781" v="138" actId="478"/>
          <ac:spMkLst>
            <pc:docMk/>
            <pc:sldMk cId="307844969" sldId="260"/>
            <ac:spMk id="3" creationId="{DD6FFB13-82A2-DBFC-AD1F-EC924A4720E3}"/>
          </ac:spMkLst>
        </pc:spChg>
        <pc:picChg chg="del">
          <ac:chgData name="Isaac Jones" userId="063ea86c-d924-4530-99f6-a18417319552" providerId="ADAL" clId="{F822FCA2-F966-447A-8F3F-E3E677B8C885}" dt="2026-04-24T08:28:58.060" v="139" actId="478"/>
          <ac:picMkLst>
            <pc:docMk/>
            <pc:sldMk cId="307844969" sldId="260"/>
            <ac:picMk id="5" creationId="{6C0A08DA-1DCD-B563-11AA-9F01C1AC8706}"/>
          </ac:picMkLst>
        </pc:picChg>
        <pc:picChg chg="add mod">
          <ac:chgData name="Isaac Jones" userId="063ea86c-d924-4530-99f6-a18417319552" providerId="ADAL" clId="{F822FCA2-F966-447A-8F3F-E3E677B8C885}" dt="2026-04-24T08:29:17.348" v="142" actId="34135"/>
          <ac:picMkLst>
            <pc:docMk/>
            <pc:sldMk cId="307844969" sldId="260"/>
            <ac:picMk id="7" creationId="{DB997A9D-5A5A-0A26-A083-E62D59714730}"/>
          </ac:picMkLst>
        </pc:picChg>
      </pc:sldChg>
      <pc:sldChg chg="delSp modSp mod">
        <pc:chgData name="Isaac Jones" userId="063ea86c-d924-4530-99f6-a18417319552" providerId="ADAL" clId="{F822FCA2-F966-447A-8F3F-E3E677B8C885}" dt="2026-04-24T08:08:14.736" v="72" actId="478"/>
        <pc:sldMkLst>
          <pc:docMk/>
          <pc:sldMk cId="3823161047" sldId="262"/>
        </pc:sldMkLst>
        <pc:spChg chg="del">
          <ac:chgData name="Isaac Jones" userId="063ea86c-d924-4530-99f6-a18417319552" providerId="ADAL" clId="{F822FCA2-F966-447A-8F3F-E3E677B8C885}" dt="2026-04-24T08:08:14.736" v="72" actId="478"/>
          <ac:spMkLst>
            <pc:docMk/>
            <pc:sldMk cId="3823161047" sldId="262"/>
            <ac:spMk id="2" creationId="{B6215E93-CBCD-8629-FB60-0C13CE9D35C2}"/>
          </ac:spMkLst>
        </pc:spChg>
        <pc:spChg chg="mod">
          <ac:chgData name="Isaac Jones" userId="063ea86c-d924-4530-99f6-a18417319552" providerId="ADAL" clId="{F822FCA2-F966-447A-8F3F-E3E677B8C885}" dt="2026-04-24T07:26:01.827" v="7" actId="20577"/>
          <ac:spMkLst>
            <pc:docMk/>
            <pc:sldMk cId="3823161047" sldId="262"/>
            <ac:spMk id="3" creationId="{1DC0FE1C-D3E9-060D-8BD9-C844FDE3AD98}"/>
          </ac:spMkLst>
        </pc:spChg>
        <pc:picChg chg="del">
          <ac:chgData name="Isaac Jones" userId="063ea86c-d924-4530-99f6-a18417319552" providerId="ADAL" clId="{F822FCA2-F966-447A-8F3F-E3E677B8C885}" dt="2026-04-24T08:07:00.845" v="52" actId="478"/>
          <ac:picMkLst>
            <pc:docMk/>
            <pc:sldMk cId="3823161047" sldId="262"/>
            <ac:picMk id="6" creationId="{BBAF3DBD-A83A-A4FE-B590-E4A845300D9E}"/>
          </ac:picMkLst>
        </pc:picChg>
      </pc:sldChg>
      <pc:sldChg chg="delSp mod">
        <pc:chgData name="Isaac Jones" userId="063ea86c-d924-4530-99f6-a18417319552" providerId="ADAL" clId="{F822FCA2-F966-447A-8F3F-E3E677B8C885}" dt="2026-04-24T08:07:08.476" v="55" actId="478"/>
        <pc:sldMkLst>
          <pc:docMk/>
          <pc:sldMk cId="1553628154" sldId="264"/>
        </pc:sldMkLst>
        <pc:picChg chg="del">
          <ac:chgData name="Isaac Jones" userId="063ea86c-d924-4530-99f6-a18417319552" providerId="ADAL" clId="{F822FCA2-F966-447A-8F3F-E3E677B8C885}" dt="2026-04-24T08:07:08.476" v="55" actId="478"/>
          <ac:picMkLst>
            <pc:docMk/>
            <pc:sldMk cId="1553628154" sldId="264"/>
            <ac:picMk id="9" creationId="{B9865ADC-DB48-CF80-B0C9-F71F44C79C20}"/>
          </ac:picMkLst>
        </pc:picChg>
      </pc:sldChg>
      <pc:sldChg chg="delSp mod">
        <pc:chgData name="Isaac Jones" userId="063ea86c-d924-4530-99f6-a18417319552" providerId="ADAL" clId="{F822FCA2-F966-447A-8F3F-E3E677B8C885}" dt="2026-04-24T08:07:03.551" v="53" actId="478"/>
        <pc:sldMkLst>
          <pc:docMk/>
          <pc:sldMk cId="2322857075" sldId="265"/>
        </pc:sldMkLst>
        <pc:picChg chg="del">
          <ac:chgData name="Isaac Jones" userId="063ea86c-d924-4530-99f6-a18417319552" providerId="ADAL" clId="{F822FCA2-F966-447A-8F3F-E3E677B8C885}" dt="2026-04-24T08:07:03.551" v="53" actId="478"/>
          <ac:picMkLst>
            <pc:docMk/>
            <pc:sldMk cId="2322857075" sldId="265"/>
            <ac:picMk id="11" creationId="{173151A2-B086-E533-D422-8F86C4F42CCB}"/>
          </ac:picMkLst>
        </pc:picChg>
      </pc:sldChg>
      <pc:sldChg chg="delSp modSp mod">
        <pc:chgData name="Isaac Jones" userId="063ea86c-d924-4530-99f6-a18417319552" providerId="ADAL" clId="{F822FCA2-F966-447A-8F3F-E3E677B8C885}" dt="2026-04-24T08:07:13.025" v="57" actId="478"/>
        <pc:sldMkLst>
          <pc:docMk/>
          <pc:sldMk cId="1227218222" sldId="266"/>
        </pc:sldMkLst>
        <pc:spChg chg="mod">
          <ac:chgData name="Isaac Jones" userId="063ea86c-d924-4530-99f6-a18417319552" providerId="ADAL" clId="{F822FCA2-F966-447A-8F3F-E3E677B8C885}" dt="2026-04-24T07:26:50.877" v="10" actId="15"/>
          <ac:spMkLst>
            <pc:docMk/>
            <pc:sldMk cId="1227218222" sldId="266"/>
            <ac:spMk id="2" creationId="{2D5B87E7-BF13-B1DE-B15E-516A3D09520C}"/>
          </ac:spMkLst>
        </pc:spChg>
        <pc:picChg chg="del">
          <ac:chgData name="Isaac Jones" userId="063ea86c-d924-4530-99f6-a18417319552" providerId="ADAL" clId="{F822FCA2-F966-447A-8F3F-E3E677B8C885}" dt="2026-04-24T08:07:13.025" v="57" actId="478"/>
          <ac:picMkLst>
            <pc:docMk/>
            <pc:sldMk cId="1227218222" sldId="266"/>
            <ac:picMk id="9" creationId="{E46CD96F-D358-39A0-A72D-DADE1F72DE70}"/>
          </ac:picMkLst>
        </pc:picChg>
      </pc:sldChg>
      <pc:sldChg chg="delSp mod">
        <pc:chgData name="Isaac Jones" userId="063ea86c-d924-4530-99f6-a18417319552" providerId="ADAL" clId="{F822FCA2-F966-447A-8F3F-E3E677B8C885}" dt="2026-04-24T08:07:05.964" v="54" actId="478"/>
        <pc:sldMkLst>
          <pc:docMk/>
          <pc:sldMk cId="2314963219" sldId="267"/>
        </pc:sldMkLst>
        <pc:picChg chg="del">
          <ac:chgData name="Isaac Jones" userId="063ea86c-d924-4530-99f6-a18417319552" providerId="ADAL" clId="{F822FCA2-F966-447A-8F3F-E3E677B8C885}" dt="2026-04-24T08:07:05.964" v="54" actId="478"/>
          <ac:picMkLst>
            <pc:docMk/>
            <pc:sldMk cId="2314963219" sldId="267"/>
            <ac:picMk id="8" creationId="{2D73B51C-CE15-0DE0-EB91-7ED27DB9FAB7}"/>
          </ac:picMkLst>
        </pc:picChg>
      </pc:sldChg>
      <pc:sldChg chg="delSp modSp mod">
        <pc:chgData name="Isaac Jones" userId="063ea86c-d924-4530-99f6-a18417319552" providerId="ADAL" clId="{F822FCA2-F966-447A-8F3F-E3E677B8C885}" dt="2026-04-24T08:07:14.723" v="58" actId="478"/>
        <pc:sldMkLst>
          <pc:docMk/>
          <pc:sldMk cId="1944291722" sldId="268"/>
        </pc:sldMkLst>
        <pc:spChg chg="mod">
          <ac:chgData name="Isaac Jones" userId="063ea86c-d924-4530-99f6-a18417319552" providerId="ADAL" clId="{F822FCA2-F966-447A-8F3F-E3E677B8C885}" dt="2026-04-24T07:27:13.728" v="19" actId="15"/>
          <ac:spMkLst>
            <pc:docMk/>
            <pc:sldMk cId="1944291722" sldId="268"/>
            <ac:spMk id="2" creationId="{D08DDDDE-4517-906C-D6DA-B708246541EA}"/>
          </ac:spMkLst>
        </pc:spChg>
        <pc:picChg chg="del">
          <ac:chgData name="Isaac Jones" userId="063ea86c-d924-4530-99f6-a18417319552" providerId="ADAL" clId="{F822FCA2-F966-447A-8F3F-E3E677B8C885}" dt="2026-04-24T08:07:14.723" v="58" actId="478"/>
          <ac:picMkLst>
            <pc:docMk/>
            <pc:sldMk cId="1944291722" sldId="268"/>
            <ac:picMk id="10" creationId="{C176335B-FA56-98D3-0676-A8FFFC5E69AC}"/>
          </ac:picMkLst>
        </pc:picChg>
      </pc:sldChg>
      <pc:sldChg chg="addSp delSp modSp mod">
        <pc:chgData name="Isaac Jones" userId="063ea86c-d924-4530-99f6-a18417319552" providerId="ADAL" clId="{F822FCA2-F966-447A-8F3F-E3E677B8C885}" dt="2026-04-24T08:09:10.720" v="77" actId="1076"/>
        <pc:sldMkLst>
          <pc:docMk/>
          <pc:sldMk cId="2411698245" sldId="269"/>
        </pc:sldMkLst>
        <pc:spChg chg="add del mod">
          <ac:chgData name="Isaac Jones" userId="063ea86c-d924-4530-99f6-a18417319552" providerId="ADAL" clId="{F822FCA2-F966-447A-8F3F-E3E677B8C885}" dt="2026-04-24T08:09:10.720" v="77" actId="1076"/>
          <ac:spMkLst>
            <pc:docMk/>
            <pc:sldMk cId="2411698245" sldId="269"/>
            <ac:spMk id="4" creationId="{BF18A5EE-BC84-7E33-818D-01E0BA70777B}"/>
          </ac:spMkLst>
        </pc:spChg>
        <pc:spChg chg="add del mod">
          <ac:chgData name="Isaac Jones" userId="063ea86c-d924-4530-99f6-a18417319552" providerId="ADAL" clId="{F822FCA2-F966-447A-8F3F-E3E677B8C885}" dt="2026-04-24T08:07:20.708" v="61" actId="478"/>
          <ac:spMkLst>
            <pc:docMk/>
            <pc:sldMk cId="2411698245" sldId="269"/>
            <ac:spMk id="9" creationId="{BCC315DA-E769-12EE-AE4A-22673AC31CFD}"/>
          </ac:spMkLst>
        </pc:spChg>
      </pc:sldChg>
      <pc:sldChg chg="delSp modSp mod">
        <pc:chgData name="Isaac Jones" userId="063ea86c-d924-4530-99f6-a18417319552" providerId="ADAL" clId="{F822FCA2-F966-447A-8F3F-E3E677B8C885}" dt="2026-04-24T08:09:17.996" v="78" actId="14100"/>
        <pc:sldMkLst>
          <pc:docMk/>
          <pc:sldMk cId="3959147610" sldId="270"/>
        </pc:sldMkLst>
        <pc:spChg chg="mod">
          <ac:chgData name="Isaac Jones" userId="063ea86c-d924-4530-99f6-a18417319552" providerId="ADAL" clId="{F822FCA2-F966-447A-8F3F-E3E677B8C885}" dt="2026-04-24T08:09:17.996" v="78" actId="14100"/>
          <ac:spMkLst>
            <pc:docMk/>
            <pc:sldMk cId="3959147610" sldId="270"/>
            <ac:spMk id="4" creationId="{42B64E68-956D-09DD-E2F7-C78FE1170BAD}"/>
          </ac:spMkLst>
        </pc:spChg>
        <pc:picChg chg="del">
          <ac:chgData name="Isaac Jones" userId="063ea86c-d924-4530-99f6-a18417319552" providerId="ADAL" clId="{F822FCA2-F966-447A-8F3F-E3E677B8C885}" dt="2026-04-24T08:07:37.172" v="65" actId="478"/>
          <ac:picMkLst>
            <pc:docMk/>
            <pc:sldMk cId="3959147610" sldId="270"/>
            <ac:picMk id="5" creationId="{D4E7E2E7-9FE2-A951-C19D-35102F178ABF}"/>
          </ac:picMkLst>
        </pc:picChg>
      </pc:sldChg>
      <pc:sldChg chg="delSp modSp mod">
        <pc:chgData name="Isaac Jones" userId="063ea86c-d924-4530-99f6-a18417319552" providerId="ADAL" clId="{F822FCA2-F966-447A-8F3F-E3E677B8C885}" dt="2026-04-24T08:32:42.353" v="175" actId="34135"/>
        <pc:sldMkLst>
          <pc:docMk/>
          <pc:sldMk cId="821124822" sldId="271"/>
        </pc:sldMkLst>
        <pc:spChg chg="mod">
          <ac:chgData name="Isaac Jones" userId="063ea86c-d924-4530-99f6-a18417319552" providerId="ADAL" clId="{F822FCA2-F966-447A-8F3F-E3E677B8C885}" dt="2026-04-24T08:32:42.353" v="175" actId="34135"/>
          <ac:spMkLst>
            <pc:docMk/>
            <pc:sldMk cId="821124822" sldId="271"/>
            <ac:spMk id="3" creationId="{D5B6953F-D2A3-AB20-4214-F50D0A202AA7}"/>
          </ac:spMkLst>
        </pc:spChg>
        <pc:spChg chg="mod">
          <ac:chgData name="Isaac Jones" userId="063ea86c-d924-4530-99f6-a18417319552" providerId="ADAL" clId="{F822FCA2-F966-447A-8F3F-E3E677B8C885}" dt="2026-04-24T08:32:42.353" v="175" actId="34135"/>
          <ac:spMkLst>
            <pc:docMk/>
            <pc:sldMk cId="821124822" sldId="271"/>
            <ac:spMk id="13" creationId="{9024A4DB-1767-B5D2-5DDA-FC97094A6EBC}"/>
          </ac:spMkLst>
        </pc:spChg>
        <pc:spChg chg="mod">
          <ac:chgData name="Isaac Jones" userId="063ea86c-d924-4530-99f6-a18417319552" providerId="ADAL" clId="{F822FCA2-F966-447A-8F3F-E3E677B8C885}" dt="2026-04-24T08:32:42.353" v="175" actId="34135"/>
          <ac:spMkLst>
            <pc:docMk/>
            <pc:sldMk cId="821124822" sldId="271"/>
            <ac:spMk id="14" creationId="{C5CEC453-9899-8EC5-46D3-55C4DAB13A12}"/>
          </ac:spMkLst>
        </pc:spChg>
        <pc:spChg chg="mod">
          <ac:chgData name="Isaac Jones" userId="063ea86c-d924-4530-99f6-a18417319552" providerId="ADAL" clId="{F822FCA2-F966-447A-8F3F-E3E677B8C885}" dt="2026-04-24T08:32:42.353" v="175" actId="34135"/>
          <ac:spMkLst>
            <pc:docMk/>
            <pc:sldMk cId="821124822" sldId="271"/>
            <ac:spMk id="16" creationId="{E4535263-B866-7C44-493B-BE0581D1C52F}"/>
          </ac:spMkLst>
        </pc:spChg>
        <pc:spChg chg="mod">
          <ac:chgData name="Isaac Jones" userId="063ea86c-d924-4530-99f6-a18417319552" providerId="ADAL" clId="{F822FCA2-F966-447A-8F3F-E3E677B8C885}" dt="2026-04-24T08:32:42.353" v="175" actId="34135"/>
          <ac:spMkLst>
            <pc:docMk/>
            <pc:sldMk cId="821124822" sldId="271"/>
            <ac:spMk id="17" creationId="{634C587E-8173-F3F6-D2F5-E16F46C9C627}"/>
          </ac:spMkLst>
        </pc:spChg>
        <pc:picChg chg="del">
          <ac:chgData name="Isaac Jones" userId="063ea86c-d924-4530-99f6-a18417319552" providerId="ADAL" clId="{F822FCA2-F966-447A-8F3F-E3E677B8C885}" dt="2026-04-24T08:07:41.834" v="67" actId="478"/>
          <ac:picMkLst>
            <pc:docMk/>
            <pc:sldMk cId="821124822" sldId="271"/>
            <ac:picMk id="8" creationId="{E13B90F8-50E5-6233-75B6-64B421BA3428}"/>
          </ac:picMkLst>
        </pc:picChg>
        <pc:picChg chg="mod">
          <ac:chgData name="Isaac Jones" userId="063ea86c-d924-4530-99f6-a18417319552" providerId="ADAL" clId="{F822FCA2-F966-447A-8F3F-E3E677B8C885}" dt="2026-04-24T08:32:42.353" v="175" actId="34135"/>
          <ac:picMkLst>
            <pc:docMk/>
            <pc:sldMk cId="821124822" sldId="271"/>
            <ac:picMk id="9" creationId="{5FE293BA-29DA-E51C-A85B-839CCB7D29D9}"/>
          </ac:picMkLst>
        </pc:picChg>
        <pc:picChg chg="mod">
          <ac:chgData name="Isaac Jones" userId="063ea86c-d924-4530-99f6-a18417319552" providerId="ADAL" clId="{F822FCA2-F966-447A-8F3F-E3E677B8C885}" dt="2026-04-24T08:32:42.353" v="175" actId="34135"/>
          <ac:picMkLst>
            <pc:docMk/>
            <pc:sldMk cId="821124822" sldId="271"/>
            <ac:picMk id="11" creationId="{672F8E98-9499-6A0E-D7C5-69762C17B286}"/>
          </ac:picMkLst>
        </pc:picChg>
        <pc:picChg chg="mod">
          <ac:chgData name="Isaac Jones" userId="063ea86c-d924-4530-99f6-a18417319552" providerId="ADAL" clId="{F822FCA2-F966-447A-8F3F-E3E677B8C885}" dt="2026-04-24T08:32:42.353" v="175" actId="34135"/>
          <ac:picMkLst>
            <pc:docMk/>
            <pc:sldMk cId="821124822" sldId="271"/>
            <ac:picMk id="15" creationId="{70A6FD7C-BDD1-BA8F-58D4-B86CC03EFDDC}"/>
          </ac:picMkLst>
        </pc:picChg>
      </pc:sldChg>
      <pc:sldChg chg="delSp modSp mod">
        <pc:chgData name="Isaac Jones" userId="063ea86c-d924-4530-99f6-a18417319552" providerId="ADAL" clId="{F822FCA2-F966-447A-8F3F-E3E677B8C885}" dt="2026-04-24T08:33:31.698" v="183" actId="1076"/>
        <pc:sldMkLst>
          <pc:docMk/>
          <pc:sldMk cId="751705083" sldId="272"/>
        </pc:sldMkLst>
        <pc:spChg chg="mod">
          <ac:chgData name="Isaac Jones" userId="063ea86c-d924-4530-99f6-a18417319552" providerId="ADAL" clId="{F822FCA2-F966-447A-8F3F-E3E677B8C885}" dt="2026-04-24T08:33:27.110" v="179" actId="1076"/>
          <ac:spMkLst>
            <pc:docMk/>
            <pc:sldMk cId="751705083" sldId="272"/>
            <ac:spMk id="3" creationId="{BB479CD2-EAA0-D9C0-1E53-8E4EE84B7274}"/>
          </ac:spMkLst>
        </pc:spChg>
        <pc:spChg chg="mod">
          <ac:chgData name="Isaac Jones" userId="063ea86c-d924-4530-99f6-a18417319552" providerId="ADAL" clId="{F822FCA2-F966-447A-8F3F-E3E677B8C885}" dt="2026-04-24T08:33:31.698" v="183" actId="1076"/>
          <ac:spMkLst>
            <pc:docMk/>
            <pc:sldMk cId="751705083" sldId="272"/>
            <ac:spMk id="6" creationId="{A518F595-508C-DEDF-00C0-076FD8DFC94C}"/>
          </ac:spMkLst>
        </pc:spChg>
        <pc:picChg chg="del">
          <ac:chgData name="Isaac Jones" userId="063ea86c-d924-4530-99f6-a18417319552" providerId="ADAL" clId="{F822FCA2-F966-447A-8F3F-E3E677B8C885}" dt="2026-04-24T08:07:44.027" v="68" actId="478"/>
          <ac:picMkLst>
            <pc:docMk/>
            <pc:sldMk cId="751705083" sldId="272"/>
            <ac:picMk id="11" creationId="{0B953B54-0931-40AD-1290-C30A4662F3EC}"/>
          </ac:picMkLst>
        </pc:picChg>
      </pc:sldChg>
      <pc:sldChg chg="delSp modSp mod">
        <pc:chgData name="Isaac Jones" userId="063ea86c-d924-4530-99f6-a18417319552" providerId="ADAL" clId="{F822FCA2-F966-447A-8F3F-E3E677B8C885}" dt="2026-04-24T08:16:52.406" v="132" actId="34135"/>
        <pc:sldMkLst>
          <pc:docMk/>
          <pc:sldMk cId="3940641164" sldId="273"/>
        </pc:sldMkLst>
        <pc:picChg chg="mod">
          <ac:chgData name="Isaac Jones" userId="063ea86c-d924-4530-99f6-a18417319552" providerId="ADAL" clId="{F822FCA2-F966-447A-8F3F-E3E677B8C885}" dt="2026-04-24T08:16:52.406" v="132" actId="34135"/>
          <ac:picMkLst>
            <pc:docMk/>
            <pc:sldMk cId="3940641164" sldId="273"/>
            <ac:picMk id="7" creationId="{488F587A-9488-C642-9944-825944E029C7}"/>
          </ac:picMkLst>
        </pc:picChg>
        <pc:picChg chg="mod">
          <ac:chgData name="Isaac Jones" userId="063ea86c-d924-4530-99f6-a18417319552" providerId="ADAL" clId="{F822FCA2-F966-447A-8F3F-E3E677B8C885}" dt="2026-04-24T08:16:52.406" v="132" actId="34135"/>
          <ac:picMkLst>
            <pc:docMk/>
            <pc:sldMk cId="3940641164" sldId="273"/>
            <ac:picMk id="8" creationId="{46E45B37-DE28-A57A-DEAD-29A6BFA2C2A7}"/>
          </ac:picMkLst>
        </pc:picChg>
        <pc:picChg chg="mod">
          <ac:chgData name="Isaac Jones" userId="063ea86c-d924-4530-99f6-a18417319552" providerId="ADAL" clId="{F822FCA2-F966-447A-8F3F-E3E677B8C885}" dt="2026-04-24T08:16:52.406" v="132" actId="34135"/>
          <ac:picMkLst>
            <pc:docMk/>
            <pc:sldMk cId="3940641164" sldId="273"/>
            <ac:picMk id="9" creationId="{4922B781-7CF9-6781-6645-0D0E15A1E813}"/>
          </ac:picMkLst>
        </pc:picChg>
        <pc:picChg chg="del">
          <ac:chgData name="Isaac Jones" userId="063ea86c-d924-4530-99f6-a18417319552" providerId="ADAL" clId="{F822FCA2-F966-447A-8F3F-E3E677B8C885}" dt="2026-04-24T08:09:34.320" v="83" actId="478"/>
          <ac:picMkLst>
            <pc:docMk/>
            <pc:sldMk cId="3940641164" sldId="273"/>
            <ac:picMk id="11" creationId="{40103738-BF4E-1C3D-2522-B8F8AC70438F}"/>
          </ac:picMkLst>
        </pc:picChg>
      </pc:sldChg>
      <pc:sldChg chg="del">
        <pc:chgData name="Isaac Jones" userId="063ea86c-d924-4530-99f6-a18417319552" providerId="ADAL" clId="{F822FCA2-F966-447A-8F3F-E3E677B8C885}" dt="2026-04-24T08:30:03.125" v="157" actId="47"/>
        <pc:sldMkLst>
          <pc:docMk/>
          <pc:sldMk cId="2612789069" sldId="274"/>
        </pc:sldMkLst>
      </pc:sldChg>
      <pc:sldChg chg="delSp del mod">
        <pc:chgData name="Isaac Jones" userId="063ea86c-d924-4530-99f6-a18417319552" providerId="ADAL" clId="{F822FCA2-F966-447A-8F3F-E3E677B8C885}" dt="2026-04-24T08:29:33.780" v="148" actId="47"/>
        <pc:sldMkLst>
          <pc:docMk/>
          <pc:sldMk cId="3710618514" sldId="275"/>
        </pc:sldMkLst>
        <pc:spChg chg="del">
          <ac:chgData name="Isaac Jones" userId="063ea86c-d924-4530-99f6-a18417319552" providerId="ADAL" clId="{F822FCA2-F966-447A-8F3F-E3E677B8C885}" dt="2026-04-24T08:29:27.531" v="146" actId="478"/>
          <ac:spMkLst>
            <pc:docMk/>
            <pc:sldMk cId="3710618514" sldId="275"/>
            <ac:spMk id="2" creationId="{E2D794D8-97D0-604E-5EB8-3BA9DA777DA3}"/>
          </ac:spMkLst>
        </pc:spChg>
        <pc:spChg chg="del">
          <ac:chgData name="Isaac Jones" userId="063ea86c-d924-4530-99f6-a18417319552" providerId="ADAL" clId="{F822FCA2-F966-447A-8F3F-E3E677B8C885}" dt="2026-04-24T08:29:25.242" v="144" actId="478"/>
          <ac:spMkLst>
            <pc:docMk/>
            <pc:sldMk cId="3710618514" sldId="275"/>
            <ac:spMk id="3" creationId="{446B3F29-5244-EE95-029F-A94D166B476C}"/>
          </ac:spMkLst>
        </pc:spChg>
        <pc:spChg chg="del">
          <ac:chgData name="Isaac Jones" userId="063ea86c-d924-4530-99f6-a18417319552" providerId="ADAL" clId="{F822FCA2-F966-447A-8F3F-E3E677B8C885}" dt="2026-04-24T08:29:28.758" v="147" actId="478"/>
          <ac:spMkLst>
            <pc:docMk/>
            <pc:sldMk cId="3710618514" sldId="275"/>
            <ac:spMk id="6" creationId="{1217073A-2D98-3A6C-EF4E-81BD7EB80CD5}"/>
          </ac:spMkLst>
        </pc:spChg>
        <pc:picChg chg="del">
          <ac:chgData name="Isaac Jones" userId="063ea86c-d924-4530-99f6-a18417319552" providerId="ADAL" clId="{F822FCA2-F966-447A-8F3F-E3E677B8C885}" dt="2026-04-24T08:29:21.812" v="143" actId="478"/>
          <ac:picMkLst>
            <pc:docMk/>
            <pc:sldMk cId="3710618514" sldId="275"/>
            <ac:picMk id="4" creationId="{AE12E57E-964C-316F-7B58-F34242D3BC59}"/>
          </ac:picMkLst>
        </pc:picChg>
        <pc:picChg chg="del">
          <ac:chgData name="Isaac Jones" userId="063ea86c-d924-4530-99f6-a18417319552" providerId="ADAL" clId="{F822FCA2-F966-447A-8F3F-E3E677B8C885}" dt="2026-04-24T08:29:25.943" v="145" actId="478"/>
          <ac:picMkLst>
            <pc:docMk/>
            <pc:sldMk cId="3710618514" sldId="275"/>
            <ac:picMk id="5" creationId="{72954487-6CFA-55EB-395F-986562DAD5DF}"/>
          </ac:picMkLst>
        </pc:picChg>
      </pc:sldChg>
      <pc:sldChg chg="delSp modSp mod">
        <pc:chgData name="Isaac Jones" userId="063ea86c-d924-4530-99f6-a18417319552" providerId="ADAL" clId="{F822FCA2-F966-447A-8F3F-E3E677B8C885}" dt="2026-04-24T08:34:15.366" v="189" actId="1076"/>
        <pc:sldMkLst>
          <pc:docMk/>
          <pc:sldMk cId="508075829" sldId="276"/>
        </pc:sldMkLst>
        <pc:spChg chg="mod">
          <ac:chgData name="Isaac Jones" userId="063ea86c-d924-4530-99f6-a18417319552" providerId="ADAL" clId="{F822FCA2-F966-447A-8F3F-E3E677B8C885}" dt="2026-04-24T08:34:15.366" v="189" actId="1076"/>
          <ac:spMkLst>
            <pc:docMk/>
            <pc:sldMk cId="508075829" sldId="276"/>
            <ac:spMk id="2" creationId="{E6971916-3494-6CAA-B105-9181DF5A96FB}"/>
          </ac:spMkLst>
        </pc:spChg>
        <pc:picChg chg="del">
          <ac:chgData name="Isaac Jones" userId="063ea86c-d924-4530-99f6-a18417319552" providerId="ADAL" clId="{F822FCA2-F966-447A-8F3F-E3E677B8C885}" dt="2026-04-24T08:09:36.790" v="84" actId="478"/>
          <ac:picMkLst>
            <pc:docMk/>
            <pc:sldMk cId="508075829" sldId="276"/>
            <ac:picMk id="8" creationId="{84A1EB0F-5F31-E4B3-624E-1ABEF2C039AE}"/>
          </ac:picMkLst>
        </pc:picChg>
      </pc:sldChg>
      <pc:sldChg chg="delSp mod">
        <pc:chgData name="Isaac Jones" userId="063ea86c-d924-4530-99f6-a18417319552" providerId="ADAL" clId="{F822FCA2-F966-447A-8F3F-E3E677B8C885}" dt="2026-04-24T08:09:41.811" v="86" actId="478"/>
        <pc:sldMkLst>
          <pc:docMk/>
          <pc:sldMk cId="16889848" sldId="277"/>
        </pc:sldMkLst>
        <pc:picChg chg="del">
          <ac:chgData name="Isaac Jones" userId="063ea86c-d924-4530-99f6-a18417319552" providerId="ADAL" clId="{F822FCA2-F966-447A-8F3F-E3E677B8C885}" dt="2026-04-24T08:09:41.811" v="86" actId="478"/>
          <ac:picMkLst>
            <pc:docMk/>
            <pc:sldMk cId="16889848" sldId="277"/>
            <ac:picMk id="7" creationId="{E3762909-3B03-ABCA-D26F-71496CDECDAB}"/>
          </ac:picMkLst>
        </pc:picChg>
      </pc:sldChg>
      <pc:sldChg chg="delSp mod">
        <pc:chgData name="Isaac Jones" userId="063ea86c-d924-4530-99f6-a18417319552" providerId="ADAL" clId="{F822FCA2-F966-447A-8F3F-E3E677B8C885}" dt="2026-04-24T08:09:43.575" v="87" actId="478"/>
        <pc:sldMkLst>
          <pc:docMk/>
          <pc:sldMk cId="325410950" sldId="278"/>
        </pc:sldMkLst>
        <pc:picChg chg="del">
          <ac:chgData name="Isaac Jones" userId="063ea86c-d924-4530-99f6-a18417319552" providerId="ADAL" clId="{F822FCA2-F966-447A-8F3F-E3E677B8C885}" dt="2026-04-24T08:09:43.575" v="87" actId="478"/>
          <ac:picMkLst>
            <pc:docMk/>
            <pc:sldMk cId="325410950" sldId="278"/>
            <ac:picMk id="8" creationId="{C9B58A77-2010-2167-7F4B-F8E651024E2A}"/>
          </ac:picMkLst>
        </pc:picChg>
      </pc:sldChg>
      <pc:sldChg chg="del">
        <pc:chgData name="Isaac Jones" userId="063ea86c-d924-4530-99f6-a18417319552" providerId="ADAL" clId="{F822FCA2-F966-447A-8F3F-E3E677B8C885}" dt="2026-04-24T08:34:32.177" v="190" actId="47"/>
        <pc:sldMkLst>
          <pc:docMk/>
          <pc:sldMk cId="758929796" sldId="279"/>
        </pc:sldMkLst>
      </pc:sldChg>
      <pc:sldChg chg="delSp modSp mod">
        <pc:chgData name="Isaac Jones" userId="063ea86c-d924-4530-99f6-a18417319552" providerId="ADAL" clId="{F822FCA2-F966-447A-8F3F-E3E677B8C885}" dt="2026-04-24T08:10:27.899" v="97" actId="20577"/>
        <pc:sldMkLst>
          <pc:docMk/>
          <pc:sldMk cId="3989947358" sldId="280"/>
        </pc:sldMkLst>
        <pc:spChg chg="mod">
          <ac:chgData name="Isaac Jones" userId="063ea86c-d924-4530-99f6-a18417319552" providerId="ADAL" clId="{F822FCA2-F966-447A-8F3F-E3E677B8C885}" dt="2026-04-24T08:10:27.899" v="97" actId="20577"/>
          <ac:spMkLst>
            <pc:docMk/>
            <pc:sldMk cId="3989947358" sldId="280"/>
            <ac:spMk id="16" creationId="{F22D9E0B-D80D-902D-FE86-F1D85EEE78B2}"/>
          </ac:spMkLst>
        </pc:spChg>
        <pc:picChg chg="del">
          <ac:chgData name="Isaac Jones" userId="063ea86c-d924-4530-99f6-a18417319552" providerId="ADAL" clId="{F822FCA2-F966-447A-8F3F-E3E677B8C885}" dt="2026-04-24T08:10:16.952" v="94" actId="478"/>
          <ac:picMkLst>
            <pc:docMk/>
            <pc:sldMk cId="3989947358" sldId="280"/>
            <ac:picMk id="18" creationId="{8AA1645E-C7F7-3A72-DB18-91F9C1F8C7FA}"/>
          </ac:picMkLst>
        </pc:picChg>
      </pc:sldChg>
      <pc:sldChg chg="delSp modSp mod">
        <pc:chgData name="Isaac Jones" userId="063ea86c-d924-4530-99f6-a18417319552" providerId="ADAL" clId="{F822FCA2-F966-447A-8F3F-E3E677B8C885}" dt="2026-04-24T08:15:21.173" v="129" actId="14100"/>
        <pc:sldMkLst>
          <pc:docMk/>
          <pc:sldMk cId="1663486986" sldId="281"/>
        </pc:sldMkLst>
        <pc:spChg chg="mod">
          <ac:chgData name="Isaac Jones" userId="063ea86c-d924-4530-99f6-a18417319552" providerId="ADAL" clId="{F822FCA2-F966-447A-8F3F-E3E677B8C885}" dt="2026-04-24T08:15:21.173" v="129" actId="14100"/>
          <ac:spMkLst>
            <pc:docMk/>
            <pc:sldMk cId="1663486986" sldId="281"/>
            <ac:spMk id="3" creationId="{F531EA01-33E7-94F7-1344-321A52DA5622}"/>
          </ac:spMkLst>
        </pc:spChg>
        <pc:picChg chg="del">
          <ac:chgData name="Isaac Jones" userId="063ea86c-d924-4530-99f6-a18417319552" providerId="ADAL" clId="{F822FCA2-F966-447A-8F3F-E3E677B8C885}" dt="2026-04-24T08:07:10.788" v="56" actId="478"/>
          <ac:picMkLst>
            <pc:docMk/>
            <pc:sldMk cId="1663486986" sldId="281"/>
            <ac:picMk id="9" creationId="{F407AA17-3FA8-8BBD-037E-1632C01834E9}"/>
          </ac:picMkLst>
        </pc:picChg>
      </pc:sldChg>
      <pc:sldChg chg="delSp modSp mod">
        <pc:chgData name="Isaac Jones" userId="063ea86c-d924-4530-99f6-a18417319552" providerId="ADAL" clId="{F822FCA2-F966-447A-8F3F-E3E677B8C885}" dt="2026-04-24T08:17:01.223" v="134" actId="1076"/>
        <pc:sldMkLst>
          <pc:docMk/>
          <pc:sldMk cId="1528211413" sldId="282"/>
        </pc:sldMkLst>
        <pc:spChg chg="mod">
          <ac:chgData name="Isaac Jones" userId="063ea86c-d924-4530-99f6-a18417319552" providerId="ADAL" clId="{F822FCA2-F966-447A-8F3F-E3E677B8C885}" dt="2026-04-24T08:17:01.223" v="134" actId="1076"/>
          <ac:spMkLst>
            <pc:docMk/>
            <pc:sldMk cId="1528211413" sldId="282"/>
            <ac:spMk id="11" creationId="{F16ED56C-E566-B02F-6A4C-2500EBEE6414}"/>
          </ac:spMkLst>
        </pc:spChg>
        <pc:picChg chg="del">
          <ac:chgData name="Isaac Jones" userId="063ea86c-d924-4530-99f6-a18417319552" providerId="ADAL" clId="{F822FCA2-F966-447A-8F3F-E3E677B8C885}" dt="2026-04-24T08:09:32.192" v="82" actId="478"/>
          <ac:picMkLst>
            <pc:docMk/>
            <pc:sldMk cId="1528211413" sldId="282"/>
            <ac:picMk id="7" creationId="{0ECA6469-A62D-8A04-5A48-EFE215CB5314}"/>
          </ac:picMkLst>
        </pc:picChg>
      </pc:sldChg>
      <pc:sldChg chg="delSp mod">
        <pc:chgData name="Isaac Jones" userId="063ea86c-d924-4530-99f6-a18417319552" providerId="ADAL" clId="{F822FCA2-F966-447A-8F3F-E3E677B8C885}" dt="2026-04-24T08:10:34.153" v="99" actId="478"/>
        <pc:sldMkLst>
          <pc:docMk/>
          <pc:sldMk cId="3838952716" sldId="284"/>
        </pc:sldMkLst>
        <pc:picChg chg="del">
          <ac:chgData name="Isaac Jones" userId="063ea86c-d924-4530-99f6-a18417319552" providerId="ADAL" clId="{F822FCA2-F966-447A-8F3F-E3E677B8C885}" dt="2026-04-24T08:10:34.153" v="99" actId="478"/>
          <ac:picMkLst>
            <pc:docMk/>
            <pc:sldMk cId="3838952716" sldId="284"/>
            <ac:picMk id="7" creationId="{28144DE5-0966-0B54-C571-E05B974E2C96}"/>
          </ac:picMkLst>
        </pc:picChg>
      </pc:sldChg>
      <pc:sldChg chg="delSp mod">
        <pc:chgData name="Isaac Jones" userId="063ea86c-d924-4530-99f6-a18417319552" providerId="ADAL" clId="{F822FCA2-F966-447A-8F3F-E3E677B8C885}" dt="2026-04-24T08:33:42.004" v="184" actId="478"/>
        <pc:sldMkLst>
          <pc:docMk/>
          <pc:sldMk cId="2226681882" sldId="285"/>
        </pc:sldMkLst>
        <pc:picChg chg="del">
          <ac:chgData name="Isaac Jones" userId="063ea86c-d924-4530-99f6-a18417319552" providerId="ADAL" clId="{F822FCA2-F966-447A-8F3F-E3E677B8C885}" dt="2026-04-24T08:33:42.004" v="184" actId="478"/>
          <ac:picMkLst>
            <pc:docMk/>
            <pc:sldMk cId="2226681882" sldId="285"/>
            <ac:picMk id="7" creationId="{2A4B7263-7B17-831A-FC32-0F88BE4A6134}"/>
          </ac:picMkLst>
        </pc:picChg>
        <pc:picChg chg="del">
          <ac:chgData name="Isaac Jones" userId="063ea86c-d924-4530-99f6-a18417319552" providerId="ADAL" clId="{F822FCA2-F966-447A-8F3F-E3E677B8C885}" dt="2026-04-24T08:09:28.062" v="80" actId="478"/>
          <ac:picMkLst>
            <pc:docMk/>
            <pc:sldMk cId="2226681882" sldId="285"/>
            <ac:picMk id="12" creationId="{28243C71-5655-2902-DC61-A392EDD39C84}"/>
          </ac:picMkLst>
        </pc:picChg>
      </pc:sldChg>
      <pc:sldChg chg="addSp delSp modSp mod">
        <pc:chgData name="Isaac Jones" userId="063ea86c-d924-4530-99f6-a18417319552" providerId="ADAL" clId="{F822FCA2-F966-447A-8F3F-E3E677B8C885}" dt="2026-04-24T08:10:08.965" v="92" actId="34135"/>
        <pc:sldMkLst>
          <pc:docMk/>
          <pc:sldMk cId="3169468073" sldId="286"/>
        </pc:sldMkLst>
        <pc:spChg chg="mod">
          <ac:chgData name="Isaac Jones" userId="063ea86c-d924-4530-99f6-a18417319552" providerId="ADAL" clId="{F822FCA2-F966-447A-8F3F-E3E677B8C885}" dt="2026-04-24T08:10:04.484" v="91" actId="164"/>
          <ac:spMkLst>
            <pc:docMk/>
            <pc:sldMk cId="3169468073" sldId="286"/>
            <ac:spMk id="4" creationId="{42E5F6A3-0D48-C1EE-794D-8C1EF2FE30D6}"/>
          </ac:spMkLst>
        </pc:spChg>
        <pc:spChg chg="mod">
          <ac:chgData name="Isaac Jones" userId="063ea86c-d924-4530-99f6-a18417319552" providerId="ADAL" clId="{F822FCA2-F966-447A-8F3F-E3E677B8C885}" dt="2026-04-24T08:10:04.484" v="91" actId="164"/>
          <ac:spMkLst>
            <pc:docMk/>
            <pc:sldMk cId="3169468073" sldId="286"/>
            <ac:spMk id="11" creationId="{94D3191D-2837-CCA1-56B6-8499874DFC76}"/>
          </ac:spMkLst>
        </pc:spChg>
        <pc:grpChg chg="add mod">
          <ac:chgData name="Isaac Jones" userId="063ea86c-d924-4530-99f6-a18417319552" providerId="ADAL" clId="{F822FCA2-F966-447A-8F3F-E3E677B8C885}" dt="2026-04-24T08:10:04.484" v="91" actId="164"/>
          <ac:grpSpMkLst>
            <pc:docMk/>
            <pc:sldMk cId="3169468073" sldId="286"/>
            <ac:grpSpMk id="5" creationId="{7982A0C6-FE6E-6CDF-AA84-1C615F7598D6}"/>
          </ac:grpSpMkLst>
        </pc:grpChg>
        <pc:picChg chg="mod">
          <ac:chgData name="Isaac Jones" userId="063ea86c-d924-4530-99f6-a18417319552" providerId="ADAL" clId="{F822FCA2-F966-447A-8F3F-E3E677B8C885}" dt="2026-04-24T08:10:08.965" v="92" actId="34135"/>
          <ac:picMkLst>
            <pc:docMk/>
            <pc:sldMk cId="3169468073" sldId="286"/>
            <ac:picMk id="3" creationId="{4ACD9005-8E83-49F1-3C8C-48D4F727FDDE}"/>
          </ac:picMkLst>
        </pc:picChg>
        <pc:picChg chg="del">
          <ac:chgData name="Isaac Jones" userId="063ea86c-d924-4530-99f6-a18417319552" providerId="ADAL" clId="{F822FCA2-F966-447A-8F3F-E3E677B8C885}" dt="2026-04-24T08:09:45.865" v="88" actId="478"/>
          <ac:picMkLst>
            <pc:docMk/>
            <pc:sldMk cId="3169468073" sldId="286"/>
            <ac:picMk id="17" creationId="{A88B8EBE-47AB-6F19-983C-5F59C5EB4F8F}"/>
          </ac:picMkLst>
        </pc:picChg>
      </pc:sldChg>
      <pc:sldChg chg="addSp delSp modSp mod">
        <pc:chgData name="Isaac Jones" userId="063ea86c-d924-4530-99f6-a18417319552" providerId="ADAL" clId="{F822FCA2-F966-447A-8F3F-E3E677B8C885}" dt="2026-04-24T08:10:55.845" v="104" actId="1076"/>
        <pc:sldMkLst>
          <pc:docMk/>
          <pc:sldMk cId="3443810231" sldId="287"/>
        </pc:sldMkLst>
        <pc:spChg chg="mod">
          <ac:chgData name="Isaac Jones" userId="063ea86c-d924-4530-99f6-a18417319552" providerId="ADAL" clId="{F822FCA2-F966-447A-8F3F-E3E677B8C885}" dt="2026-04-24T08:10:48.604" v="102" actId="164"/>
          <ac:spMkLst>
            <pc:docMk/>
            <pc:sldMk cId="3443810231" sldId="287"/>
            <ac:spMk id="4" creationId="{5B4EB16B-B4E4-3394-7782-474EB1982864}"/>
          </ac:spMkLst>
        </pc:spChg>
        <pc:spChg chg="mod">
          <ac:chgData name="Isaac Jones" userId="063ea86c-d924-4530-99f6-a18417319552" providerId="ADAL" clId="{F822FCA2-F966-447A-8F3F-E3E677B8C885}" dt="2026-04-24T07:29:08.927" v="24" actId="14100"/>
          <ac:spMkLst>
            <pc:docMk/>
            <pc:sldMk cId="3443810231" sldId="287"/>
            <ac:spMk id="23" creationId="{A178830E-37FF-11CC-1DBD-DE9FC348A23E}"/>
          </ac:spMkLst>
        </pc:spChg>
        <pc:grpChg chg="add mod">
          <ac:chgData name="Isaac Jones" userId="063ea86c-d924-4530-99f6-a18417319552" providerId="ADAL" clId="{F822FCA2-F966-447A-8F3F-E3E677B8C885}" dt="2026-04-24T08:10:52.597" v="103" actId="1076"/>
          <ac:grpSpMkLst>
            <pc:docMk/>
            <pc:sldMk cId="3443810231" sldId="287"/>
            <ac:grpSpMk id="5" creationId="{C99B8041-2CFA-F8D2-D69A-F8997F944B2E}"/>
          </ac:grpSpMkLst>
        </pc:grpChg>
        <pc:picChg chg="mod">
          <ac:chgData name="Isaac Jones" userId="063ea86c-d924-4530-99f6-a18417319552" providerId="ADAL" clId="{F822FCA2-F966-447A-8F3F-E3E677B8C885}" dt="2026-04-24T08:10:48.604" v="102" actId="164"/>
          <ac:picMkLst>
            <pc:docMk/>
            <pc:sldMk cId="3443810231" sldId="287"/>
            <ac:picMk id="3" creationId="{C3A1870F-A69F-7EA1-EECD-F86B5C1B5707}"/>
          </ac:picMkLst>
        </pc:picChg>
        <pc:picChg chg="mod">
          <ac:chgData name="Isaac Jones" userId="063ea86c-d924-4530-99f6-a18417319552" providerId="ADAL" clId="{F822FCA2-F966-447A-8F3F-E3E677B8C885}" dt="2026-04-24T08:10:55.845" v="104" actId="1076"/>
          <ac:picMkLst>
            <pc:docMk/>
            <pc:sldMk cId="3443810231" sldId="287"/>
            <ac:picMk id="7" creationId="{146CA0B1-F63B-070F-CAAB-4ADCE1D3F9FF}"/>
          </ac:picMkLst>
        </pc:picChg>
        <pc:picChg chg="del">
          <ac:chgData name="Isaac Jones" userId="063ea86c-d924-4530-99f6-a18417319552" providerId="ADAL" clId="{F822FCA2-F966-447A-8F3F-E3E677B8C885}" dt="2026-04-24T08:10:38.458" v="101" actId="478"/>
          <ac:picMkLst>
            <pc:docMk/>
            <pc:sldMk cId="3443810231" sldId="287"/>
            <ac:picMk id="13" creationId="{F805B886-3D6F-C075-C68E-5B739C3DF05F}"/>
          </ac:picMkLst>
        </pc:picChg>
      </pc:sldChg>
      <pc:sldChg chg="del">
        <pc:chgData name="Isaac Jones" userId="063ea86c-d924-4530-99f6-a18417319552" providerId="ADAL" clId="{F822FCA2-F966-447A-8F3F-E3E677B8C885}" dt="2026-04-24T08:30:30.002" v="162" actId="47"/>
        <pc:sldMkLst>
          <pc:docMk/>
          <pc:sldMk cId="542237005" sldId="288"/>
        </pc:sldMkLst>
      </pc:sldChg>
      <pc:sldChg chg="delSp modSp mod">
        <pc:chgData name="Isaac Jones" userId="063ea86c-d924-4530-99f6-a18417319552" providerId="ADAL" clId="{F822FCA2-F966-447A-8F3F-E3E677B8C885}" dt="2026-04-24T08:12:17.989" v="125" actId="14100"/>
        <pc:sldMkLst>
          <pc:docMk/>
          <pc:sldMk cId="2332226422" sldId="289"/>
        </pc:sldMkLst>
        <pc:spChg chg="mod">
          <ac:chgData name="Isaac Jones" userId="063ea86c-d924-4530-99f6-a18417319552" providerId="ADAL" clId="{F822FCA2-F966-447A-8F3F-E3E677B8C885}" dt="2026-04-24T08:12:15.731" v="124" actId="14100"/>
          <ac:spMkLst>
            <pc:docMk/>
            <pc:sldMk cId="2332226422" sldId="289"/>
            <ac:spMk id="9" creationId="{134D5584-2BCB-4937-2DD2-E67573259AE8}"/>
          </ac:spMkLst>
        </pc:spChg>
        <pc:spChg chg="mod">
          <ac:chgData name="Isaac Jones" userId="063ea86c-d924-4530-99f6-a18417319552" providerId="ADAL" clId="{F822FCA2-F966-447A-8F3F-E3E677B8C885}" dt="2026-04-24T08:12:06.072" v="120" actId="14100"/>
          <ac:spMkLst>
            <pc:docMk/>
            <pc:sldMk cId="2332226422" sldId="289"/>
            <ac:spMk id="10" creationId="{17420260-D143-C5AB-A116-586A00DF43C3}"/>
          </ac:spMkLst>
        </pc:spChg>
        <pc:spChg chg="mod">
          <ac:chgData name="Isaac Jones" userId="063ea86c-d924-4530-99f6-a18417319552" providerId="ADAL" clId="{F822FCA2-F966-447A-8F3F-E3E677B8C885}" dt="2026-04-24T08:12:13.041" v="123" actId="14100"/>
          <ac:spMkLst>
            <pc:docMk/>
            <pc:sldMk cId="2332226422" sldId="289"/>
            <ac:spMk id="11" creationId="{966B0218-DBD9-776C-E998-E99B655FA8BA}"/>
          </ac:spMkLst>
        </pc:spChg>
        <pc:spChg chg="mod">
          <ac:chgData name="Isaac Jones" userId="063ea86c-d924-4530-99f6-a18417319552" providerId="ADAL" clId="{F822FCA2-F966-447A-8F3F-E3E677B8C885}" dt="2026-04-24T08:12:09.551" v="122" actId="14100"/>
          <ac:spMkLst>
            <pc:docMk/>
            <pc:sldMk cId="2332226422" sldId="289"/>
            <ac:spMk id="12" creationId="{F4C82327-A4E9-E78F-C3F6-4DC574E76E47}"/>
          </ac:spMkLst>
        </pc:spChg>
        <pc:spChg chg="mod">
          <ac:chgData name="Isaac Jones" userId="063ea86c-d924-4530-99f6-a18417319552" providerId="ADAL" clId="{F822FCA2-F966-447A-8F3F-E3E677B8C885}" dt="2026-04-24T08:12:17.989" v="125" actId="14100"/>
          <ac:spMkLst>
            <pc:docMk/>
            <pc:sldMk cId="2332226422" sldId="289"/>
            <ac:spMk id="13" creationId="{85887722-BD79-A3C6-ED7A-183A80C96F50}"/>
          </ac:spMkLst>
        </pc:spChg>
        <pc:picChg chg="del">
          <ac:chgData name="Isaac Jones" userId="063ea86c-d924-4530-99f6-a18417319552" providerId="ADAL" clId="{F822FCA2-F966-447A-8F3F-E3E677B8C885}" dt="2026-04-24T08:11:04.948" v="105" actId="478"/>
          <ac:picMkLst>
            <pc:docMk/>
            <pc:sldMk cId="2332226422" sldId="289"/>
            <ac:picMk id="20" creationId="{6FAA0E70-A7D4-104C-6852-EB401277B6BD}"/>
          </ac:picMkLst>
        </pc:picChg>
      </pc:sldChg>
      <pc:sldChg chg="delSp modSp mod">
        <pc:chgData name="Isaac Jones" userId="063ea86c-d924-4530-99f6-a18417319552" providerId="ADAL" clId="{F822FCA2-F966-447A-8F3F-E3E677B8C885}" dt="2026-04-24T08:11:27.598" v="111" actId="14100"/>
        <pc:sldMkLst>
          <pc:docMk/>
          <pc:sldMk cId="727991005" sldId="290"/>
        </pc:sldMkLst>
        <pc:spChg chg="mod">
          <ac:chgData name="Isaac Jones" userId="063ea86c-d924-4530-99f6-a18417319552" providerId="ADAL" clId="{F822FCA2-F966-447A-8F3F-E3E677B8C885}" dt="2026-04-24T08:11:17.395" v="108" actId="14100"/>
          <ac:spMkLst>
            <pc:docMk/>
            <pc:sldMk cId="727991005" sldId="290"/>
            <ac:spMk id="2" creationId="{79CAF12E-27DD-0838-5422-3341762C83CA}"/>
          </ac:spMkLst>
        </pc:spChg>
        <pc:spChg chg="mod">
          <ac:chgData name="Isaac Jones" userId="063ea86c-d924-4530-99f6-a18417319552" providerId="ADAL" clId="{F822FCA2-F966-447A-8F3F-E3E677B8C885}" dt="2026-04-24T08:11:23.103" v="110" actId="14100"/>
          <ac:spMkLst>
            <pc:docMk/>
            <pc:sldMk cId="727991005" sldId="290"/>
            <ac:spMk id="6" creationId="{5BF4C2E1-A5AF-A4AB-0428-7B54E5187BF8}"/>
          </ac:spMkLst>
        </pc:spChg>
        <pc:spChg chg="mod">
          <ac:chgData name="Isaac Jones" userId="063ea86c-d924-4530-99f6-a18417319552" providerId="ADAL" clId="{F822FCA2-F966-447A-8F3F-E3E677B8C885}" dt="2026-04-24T08:11:20.565" v="109" actId="14100"/>
          <ac:spMkLst>
            <pc:docMk/>
            <pc:sldMk cId="727991005" sldId="290"/>
            <ac:spMk id="7" creationId="{72157AF5-1CBB-A6B9-F523-FA2317857335}"/>
          </ac:spMkLst>
        </pc:spChg>
        <pc:spChg chg="mod">
          <ac:chgData name="Isaac Jones" userId="063ea86c-d924-4530-99f6-a18417319552" providerId="ADAL" clId="{F822FCA2-F966-447A-8F3F-E3E677B8C885}" dt="2026-04-24T08:11:27.598" v="111" actId="14100"/>
          <ac:spMkLst>
            <pc:docMk/>
            <pc:sldMk cId="727991005" sldId="290"/>
            <ac:spMk id="9" creationId="{CD46008D-5F99-85E1-132A-D8D613C66798}"/>
          </ac:spMkLst>
        </pc:spChg>
        <pc:picChg chg="del">
          <ac:chgData name="Isaac Jones" userId="063ea86c-d924-4530-99f6-a18417319552" providerId="ADAL" clId="{F822FCA2-F966-447A-8F3F-E3E677B8C885}" dt="2026-04-24T08:11:06.900" v="106" actId="478"/>
          <ac:picMkLst>
            <pc:docMk/>
            <pc:sldMk cId="727991005" sldId="290"/>
            <ac:picMk id="16" creationId="{4AB4DA8B-4A87-5837-D212-ADD7FFFF33C7}"/>
          </ac:picMkLst>
        </pc:picChg>
      </pc:sldChg>
      <pc:sldChg chg="delSp modSp mod">
        <pc:chgData name="Isaac Jones" userId="063ea86c-d924-4530-99f6-a18417319552" providerId="ADAL" clId="{F822FCA2-F966-447A-8F3F-E3E677B8C885}" dt="2026-04-24T08:12:39.575" v="127" actId="1076"/>
        <pc:sldMkLst>
          <pc:docMk/>
          <pc:sldMk cId="2134631246" sldId="291"/>
        </pc:sldMkLst>
        <pc:spChg chg="mod">
          <ac:chgData name="Isaac Jones" userId="063ea86c-d924-4530-99f6-a18417319552" providerId="ADAL" clId="{F822FCA2-F966-447A-8F3F-E3E677B8C885}" dt="2026-04-24T08:11:36.008" v="112" actId="14100"/>
          <ac:spMkLst>
            <pc:docMk/>
            <pc:sldMk cId="2134631246" sldId="291"/>
            <ac:spMk id="2" creationId="{00E6B49E-E1D3-BADE-8FEF-86C1CD86D4D7}"/>
          </ac:spMkLst>
        </pc:spChg>
        <pc:spChg chg="mod">
          <ac:chgData name="Isaac Jones" userId="063ea86c-d924-4530-99f6-a18417319552" providerId="ADAL" clId="{F822FCA2-F966-447A-8F3F-E3E677B8C885}" dt="2026-04-24T08:11:41.982" v="114" actId="14100"/>
          <ac:spMkLst>
            <pc:docMk/>
            <pc:sldMk cId="2134631246" sldId="291"/>
            <ac:spMk id="6" creationId="{89E90270-FA0A-E22C-15AE-0ADA1BCFB5AD}"/>
          </ac:spMkLst>
        </pc:spChg>
        <pc:spChg chg="mod">
          <ac:chgData name="Isaac Jones" userId="063ea86c-d924-4530-99f6-a18417319552" providerId="ADAL" clId="{F822FCA2-F966-447A-8F3F-E3E677B8C885}" dt="2026-04-24T08:12:28.745" v="126" actId="1076"/>
          <ac:spMkLst>
            <pc:docMk/>
            <pc:sldMk cId="2134631246" sldId="291"/>
            <ac:spMk id="7" creationId="{5588522C-43FF-406D-00A5-87A844BA1F9A}"/>
          </ac:spMkLst>
        </pc:spChg>
        <pc:spChg chg="mod">
          <ac:chgData name="Isaac Jones" userId="063ea86c-d924-4530-99f6-a18417319552" providerId="ADAL" clId="{F822FCA2-F966-447A-8F3F-E3E677B8C885}" dt="2026-04-24T08:12:28.745" v="126" actId="1076"/>
          <ac:spMkLst>
            <pc:docMk/>
            <pc:sldMk cId="2134631246" sldId="291"/>
            <ac:spMk id="8" creationId="{C1B701AD-61E0-A7BA-CF8B-5737B06E72E2}"/>
          </ac:spMkLst>
        </pc:spChg>
        <pc:spChg chg="mod">
          <ac:chgData name="Isaac Jones" userId="063ea86c-d924-4530-99f6-a18417319552" providerId="ADAL" clId="{F822FCA2-F966-447A-8F3F-E3E677B8C885}" dt="2026-04-24T08:12:39.575" v="127" actId="1076"/>
          <ac:spMkLst>
            <pc:docMk/>
            <pc:sldMk cId="2134631246" sldId="291"/>
            <ac:spMk id="9" creationId="{E86C8961-E690-33DF-FD81-056571D96ECB}"/>
          </ac:spMkLst>
        </pc:spChg>
        <pc:spChg chg="mod">
          <ac:chgData name="Isaac Jones" userId="063ea86c-d924-4530-99f6-a18417319552" providerId="ADAL" clId="{F822FCA2-F966-447A-8F3F-E3E677B8C885}" dt="2026-04-24T08:12:39.575" v="127" actId="1076"/>
          <ac:spMkLst>
            <pc:docMk/>
            <pc:sldMk cId="2134631246" sldId="291"/>
            <ac:spMk id="10" creationId="{85070B60-AC13-1902-C677-DF15649500D8}"/>
          </ac:spMkLst>
        </pc:spChg>
        <pc:picChg chg="del">
          <ac:chgData name="Isaac Jones" userId="063ea86c-d924-4530-99f6-a18417319552" providerId="ADAL" clId="{F822FCA2-F966-447A-8F3F-E3E677B8C885}" dt="2026-04-24T08:11:08.898" v="107" actId="478"/>
          <ac:picMkLst>
            <pc:docMk/>
            <pc:sldMk cId="2134631246" sldId="291"/>
            <ac:picMk id="12" creationId="{A533AA53-5FB4-9498-FF59-8152B8D6C64A}"/>
          </ac:picMkLst>
        </pc:picChg>
        <pc:picChg chg="mod">
          <ac:chgData name="Isaac Jones" userId="063ea86c-d924-4530-99f6-a18417319552" providerId="ADAL" clId="{F822FCA2-F966-447A-8F3F-E3E677B8C885}" dt="2026-04-24T08:12:28.745" v="126" actId="1076"/>
          <ac:picMkLst>
            <pc:docMk/>
            <pc:sldMk cId="2134631246" sldId="291"/>
            <ac:picMk id="19" creationId="{35DC63DE-5893-4C0B-CE49-179F152651EB}"/>
          </ac:picMkLst>
        </pc:picChg>
        <pc:picChg chg="mod">
          <ac:chgData name="Isaac Jones" userId="063ea86c-d924-4530-99f6-a18417319552" providerId="ADAL" clId="{F822FCA2-F966-447A-8F3F-E3E677B8C885}" dt="2026-04-24T08:12:28.745" v="126" actId="1076"/>
          <ac:picMkLst>
            <pc:docMk/>
            <pc:sldMk cId="2134631246" sldId="291"/>
            <ac:picMk id="20" creationId="{99CDD0E8-C2B4-6DE5-CCE5-8656EF953E24}"/>
          </ac:picMkLst>
        </pc:picChg>
        <pc:picChg chg="mod">
          <ac:chgData name="Isaac Jones" userId="063ea86c-d924-4530-99f6-a18417319552" providerId="ADAL" clId="{F822FCA2-F966-447A-8F3F-E3E677B8C885}" dt="2026-04-24T08:12:28.745" v="126" actId="1076"/>
          <ac:picMkLst>
            <pc:docMk/>
            <pc:sldMk cId="2134631246" sldId="291"/>
            <ac:picMk id="21" creationId="{82792892-6600-BA7F-0D00-0422E0C55A42}"/>
          </ac:picMkLst>
        </pc:picChg>
      </pc:sldChg>
      <pc:sldChg chg="delSp modSp mod">
        <pc:chgData name="Isaac Jones" userId="063ea86c-d924-4530-99f6-a18417319552" providerId="ADAL" clId="{F822FCA2-F966-447A-8F3F-E3E677B8C885}" dt="2026-04-24T08:11:57.407" v="119" actId="14100"/>
        <pc:sldMkLst>
          <pc:docMk/>
          <pc:sldMk cId="2471933684" sldId="292"/>
        </pc:sldMkLst>
        <pc:spChg chg="mod">
          <ac:chgData name="Isaac Jones" userId="063ea86c-d924-4530-99f6-a18417319552" providerId="ADAL" clId="{F822FCA2-F966-447A-8F3F-E3E677B8C885}" dt="2026-04-24T08:11:49.265" v="116" actId="14100"/>
          <ac:spMkLst>
            <pc:docMk/>
            <pc:sldMk cId="2471933684" sldId="292"/>
            <ac:spMk id="12" creationId="{4278C9D5-8F23-7E00-0417-B678E29F07D8}"/>
          </ac:spMkLst>
        </pc:spChg>
        <pc:spChg chg="mod">
          <ac:chgData name="Isaac Jones" userId="063ea86c-d924-4530-99f6-a18417319552" providerId="ADAL" clId="{F822FCA2-F966-447A-8F3F-E3E677B8C885}" dt="2026-04-24T08:11:53.282" v="118" actId="14100"/>
          <ac:spMkLst>
            <pc:docMk/>
            <pc:sldMk cId="2471933684" sldId="292"/>
            <ac:spMk id="14" creationId="{C7AFF4B6-7D23-A006-DC0D-DF5219678780}"/>
          </ac:spMkLst>
        </pc:spChg>
        <pc:spChg chg="mod">
          <ac:chgData name="Isaac Jones" userId="063ea86c-d924-4530-99f6-a18417319552" providerId="ADAL" clId="{F822FCA2-F966-447A-8F3F-E3E677B8C885}" dt="2026-04-24T08:11:51.249" v="117" actId="14100"/>
          <ac:spMkLst>
            <pc:docMk/>
            <pc:sldMk cId="2471933684" sldId="292"/>
            <ac:spMk id="15" creationId="{21969FB8-2926-74C8-FEC9-B973D555BB9A}"/>
          </ac:spMkLst>
        </pc:spChg>
        <pc:spChg chg="mod">
          <ac:chgData name="Isaac Jones" userId="063ea86c-d924-4530-99f6-a18417319552" providerId="ADAL" clId="{F822FCA2-F966-447A-8F3F-E3E677B8C885}" dt="2026-04-24T08:11:57.407" v="119" actId="14100"/>
          <ac:spMkLst>
            <pc:docMk/>
            <pc:sldMk cId="2471933684" sldId="292"/>
            <ac:spMk id="17" creationId="{7A676E9B-3AAD-9414-C245-857FC66BD434}"/>
          </ac:spMkLst>
        </pc:spChg>
        <pc:picChg chg="del">
          <ac:chgData name="Isaac Jones" userId="063ea86c-d924-4530-99f6-a18417319552" providerId="ADAL" clId="{F822FCA2-F966-447A-8F3F-E3E677B8C885}" dt="2026-04-24T08:06:52.921" v="51" actId="478"/>
          <ac:picMkLst>
            <pc:docMk/>
            <pc:sldMk cId="2471933684" sldId="292"/>
            <ac:picMk id="9" creationId="{7DAE3F70-80A6-C8EE-AFBE-36104A42B893}"/>
          </ac:picMkLst>
        </pc:picChg>
      </pc:sldChg>
      <pc:sldChg chg="del">
        <pc:chgData name="Isaac Jones" userId="063ea86c-d924-4530-99f6-a18417319552" providerId="ADAL" clId="{F822FCA2-F966-447A-8F3F-E3E677B8C885}" dt="2026-04-24T08:30:44.765" v="167" actId="47"/>
        <pc:sldMkLst>
          <pc:docMk/>
          <pc:sldMk cId="2757664581" sldId="293"/>
        </pc:sldMkLst>
      </pc:sldChg>
      <pc:sldChg chg="delSp modSp mod">
        <pc:chgData name="Isaac Jones" userId="063ea86c-d924-4530-99f6-a18417319552" providerId="ADAL" clId="{F822FCA2-F966-447A-8F3F-E3E677B8C885}" dt="2026-04-24T08:32:26.615" v="174" actId="34135"/>
        <pc:sldMkLst>
          <pc:docMk/>
          <pc:sldMk cId="1747250236" sldId="294"/>
        </pc:sldMkLst>
        <pc:spChg chg="mod">
          <ac:chgData name="Isaac Jones" userId="063ea86c-d924-4530-99f6-a18417319552" providerId="ADAL" clId="{F822FCA2-F966-447A-8F3F-E3E677B8C885}" dt="2026-04-24T08:16:16.422" v="130" actId="14100"/>
          <ac:spMkLst>
            <pc:docMk/>
            <pc:sldMk cId="1747250236" sldId="294"/>
            <ac:spMk id="2" creationId="{77149E58-1B73-B085-6A04-1DA5DE54E4C2}"/>
          </ac:spMkLst>
        </pc:spChg>
        <pc:spChg chg="mod">
          <ac:chgData name="Isaac Jones" userId="063ea86c-d924-4530-99f6-a18417319552" providerId="ADAL" clId="{F822FCA2-F966-447A-8F3F-E3E677B8C885}" dt="2026-04-24T08:32:26.615" v="174" actId="34135"/>
          <ac:spMkLst>
            <pc:docMk/>
            <pc:sldMk cId="1747250236" sldId="294"/>
            <ac:spMk id="7" creationId="{BEAD8281-C5E4-D20D-8252-21244064CACC}"/>
          </ac:spMkLst>
        </pc:spChg>
        <pc:picChg chg="del">
          <ac:chgData name="Isaac Jones" userId="063ea86c-d924-4530-99f6-a18417319552" providerId="ADAL" clId="{F822FCA2-F966-447A-8F3F-E3E677B8C885}" dt="2026-04-24T08:07:39.580" v="66" actId="478"/>
          <ac:picMkLst>
            <pc:docMk/>
            <pc:sldMk cId="1747250236" sldId="294"/>
            <ac:picMk id="4" creationId="{103B48E2-1186-B3A8-32BE-63626F30B01E}"/>
          </ac:picMkLst>
        </pc:picChg>
      </pc:sldChg>
      <pc:sldChg chg="delSp modSp mod">
        <pc:chgData name="Isaac Jones" userId="063ea86c-d924-4530-99f6-a18417319552" providerId="ADAL" clId="{F822FCA2-F966-447A-8F3F-E3E677B8C885}" dt="2026-04-24T08:33:30.704" v="182" actId="34135"/>
        <pc:sldMkLst>
          <pc:docMk/>
          <pc:sldMk cId="3250504263" sldId="295"/>
        </pc:sldMkLst>
        <pc:spChg chg="mod">
          <ac:chgData name="Isaac Jones" userId="063ea86c-d924-4530-99f6-a18417319552" providerId="ADAL" clId="{F822FCA2-F966-447A-8F3F-E3E677B8C885}" dt="2026-04-24T08:33:30.704" v="182" actId="34135"/>
          <ac:spMkLst>
            <pc:docMk/>
            <pc:sldMk cId="3250504263" sldId="295"/>
            <ac:spMk id="2" creationId="{971CFEA9-5D01-7F92-2F27-87E315195744}"/>
          </ac:spMkLst>
        </pc:spChg>
        <pc:spChg chg="mod">
          <ac:chgData name="Isaac Jones" userId="063ea86c-d924-4530-99f6-a18417319552" providerId="ADAL" clId="{F822FCA2-F966-447A-8F3F-E3E677B8C885}" dt="2026-04-24T08:33:30.704" v="182" actId="34135"/>
          <ac:spMkLst>
            <pc:docMk/>
            <pc:sldMk cId="3250504263" sldId="295"/>
            <ac:spMk id="3" creationId="{8E0EFB0E-52D5-6EB8-EF48-AB88FDD52C05}"/>
          </ac:spMkLst>
        </pc:spChg>
        <pc:picChg chg="mod">
          <ac:chgData name="Isaac Jones" userId="063ea86c-d924-4530-99f6-a18417319552" providerId="ADAL" clId="{F822FCA2-F966-447A-8F3F-E3E677B8C885}" dt="2026-04-24T08:33:30.704" v="182" actId="34135"/>
          <ac:picMkLst>
            <pc:docMk/>
            <pc:sldMk cId="3250504263" sldId="295"/>
            <ac:picMk id="4" creationId="{AB1F04CA-8993-47ED-A2E1-C84470C4C3D3}"/>
          </ac:picMkLst>
        </pc:picChg>
        <pc:picChg chg="mod">
          <ac:chgData name="Isaac Jones" userId="063ea86c-d924-4530-99f6-a18417319552" providerId="ADAL" clId="{F822FCA2-F966-447A-8F3F-E3E677B8C885}" dt="2026-04-24T08:33:30.704" v="182" actId="34135"/>
          <ac:picMkLst>
            <pc:docMk/>
            <pc:sldMk cId="3250504263" sldId="295"/>
            <ac:picMk id="7" creationId="{D9191244-778D-DDA4-3877-DF51E6D3385B}"/>
          </ac:picMkLst>
        </pc:picChg>
        <pc:picChg chg="mod">
          <ac:chgData name="Isaac Jones" userId="063ea86c-d924-4530-99f6-a18417319552" providerId="ADAL" clId="{F822FCA2-F966-447A-8F3F-E3E677B8C885}" dt="2026-04-24T08:33:30.704" v="182" actId="34135"/>
          <ac:picMkLst>
            <pc:docMk/>
            <pc:sldMk cId="3250504263" sldId="295"/>
            <ac:picMk id="9" creationId="{FEC51023-56AA-E256-F6AB-C2138816627B}"/>
          </ac:picMkLst>
        </pc:picChg>
        <pc:picChg chg="del">
          <ac:chgData name="Isaac Jones" userId="063ea86c-d924-4530-99f6-a18417319552" providerId="ADAL" clId="{F822FCA2-F966-447A-8F3F-E3E677B8C885}" dt="2026-04-24T08:09:24.539" v="79" actId="478"/>
          <ac:picMkLst>
            <pc:docMk/>
            <pc:sldMk cId="3250504263" sldId="295"/>
            <ac:picMk id="12" creationId="{3D822B0B-3E6C-9B7D-A1DA-4662EA0BA602}"/>
          </ac:picMkLst>
        </pc:picChg>
      </pc:sldChg>
      <pc:sldChg chg="delSp modSp mod">
        <pc:chgData name="Isaac Jones" userId="063ea86c-d924-4530-99f6-a18417319552" providerId="ADAL" clId="{F822FCA2-F966-447A-8F3F-E3E677B8C885}" dt="2026-04-24T08:07:58.856" v="71" actId="34135"/>
        <pc:sldMkLst>
          <pc:docMk/>
          <pc:sldMk cId="3747057031" sldId="297"/>
        </pc:sldMkLst>
        <pc:spChg chg="mod">
          <ac:chgData name="Isaac Jones" userId="063ea86c-d924-4530-99f6-a18417319552" providerId="ADAL" clId="{F822FCA2-F966-447A-8F3F-E3E677B8C885}" dt="2026-04-24T08:07:58.856" v="71" actId="34135"/>
          <ac:spMkLst>
            <pc:docMk/>
            <pc:sldMk cId="3747057031" sldId="297"/>
            <ac:spMk id="9" creationId="{D7676F1B-B929-4653-260B-8D28B97986A3}"/>
          </ac:spMkLst>
        </pc:spChg>
        <pc:picChg chg="del">
          <ac:chgData name="Isaac Jones" userId="063ea86c-d924-4530-99f6-a18417319552" providerId="ADAL" clId="{F822FCA2-F966-447A-8F3F-E3E677B8C885}" dt="2026-04-24T08:07:46.280" v="69" actId="478"/>
          <ac:picMkLst>
            <pc:docMk/>
            <pc:sldMk cId="3747057031" sldId="297"/>
            <ac:picMk id="11" creationId="{989D1D41-2E22-1BA4-E5CC-A0D567A72709}"/>
          </ac:picMkLst>
        </pc:picChg>
      </pc:sldChg>
      <pc:sldChg chg="delSp mod">
        <pc:chgData name="Isaac Jones" userId="063ea86c-d924-4530-99f6-a18417319552" providerId="ADAL" clId="{F822FCA2-F966-447A-8F3F-E3E677B8C885}" dt="2026-04-24T08:10:31.234" v="98" actId="478"/>
        <pc:sldMkLst>
          <pc:docMk/>
          <pc:sldMk cId="1439183444" sldId="298"/>
        </pc:sldMkLst>
        <pc:picChg chg="del">
          <ac:chgData name="Isaac Jones" userId="063ea86c-d924-4530-99f6-a18417319552" providerId="ADAL" clId="{F822FCA2-F966-447A-8F3F-E3E677B8C885}" dt="2026-04-24T08:10:31.234" v="98" actId="478"/>
          <ac:picMkLst>
            <pc:docMk/>
            <pc:sldMk cId="1439183444" sldId="298"/>
            <ac:picMk id="24" creationId="{5ABB4304-2CC7-5625-EEF3-150461E537BB}"/>
          </ac:picMkLst>
        </pc:picChg>
      </pc:sldChg>
      <pc:sldChg chg="delSp modSp mod">
        <pc:chgData name="Isaac Jones" userId="063ea86c-d924-4530-99f6-a18417319552" providerId="ADAL" clId="{F822FCA2-F966-447A-8F3F-E3E677B8C885}" dt="2026-04-24T08:34:45.464" v="191" actId="14100"/>
        <pc:sldMkLst>
          <pc:docMk/>
          <pc:sldMk cId="1147341153" sldId="299"/>
        </pc:sldMkLst>
        <pc:spChg chg="mod">
          <ac:chgData name="Isaac Jones" userId="063ea86c-d924-4530-99f6-a18417319552" providerId="ADAL" clId="{F822FCA2-F966-447A-8F3F-E3E677B8C885}" dt="2026-04-24T08:34:45.464" v="191" actId="14100"/>
          <ac:spMkLst>
            <pc:docMk/>
            <pc:sldMk cId="1147341153" sldId="299"/>
            <ac:spMk id="2" creationId="{D57E2AF7-CC5F-2712-99C1-CBA4031A6B57}"/>
          </ac:spMkLst>
        </pc:spChg>
        <pc:picChg chg="del">
          <ac:chgData name="Isaac Jones" userId="063ea86c-d924-4530-99f6-a18417319552" providerId="ADAL" clId="{F822FCA2-F966-447A-8F3F-E3E677B8C885}" dt="2026-04-24T08:10:35.863" v="100" actId="478"/>
          <ac:picMkLst>
            <pc:docMk/>
            <pc:sldMk cId="1147341153" sldId="299"/>
            <ac:picMk id="7" creationId="{E276F479-38FD-4776-C705-10D7EE57446A}"/>
          </ac:picMkLst>
        </pc:picChg>
      </pc:sldChg>
      <pc:sldChg chg="delSp modSp mod">
        <pc:chgData name="Isaac Jones" userId="063ea86c-d924-4530-99f6-a18417319552" providerId="ADAL" clId="{F822FCA2-F966-447A-8F3F-E3E677B8C885}" dt="2026-04-24T08:33:52.328" v="186" actId="6549"/>
        <pc:sldMkLst>
          <pc:docMk/>
          <pc:sldMk cId="2639273292" sldId="300"/>
        </pc:sldMkLst>
        <pc:spChg chg="mod">
          <ac:chgData name="Isaac Jones" userId="063ea86c-d924-4530-99f6-a18417319552" providerId="ADAL" clId="{F822FCA2-F966-447A-8F3F-E3E677B8C885}" dt="2026-04-24T08:33:52.328" v="186" actId="6549"/>
          <ac:spMkLst>
            <pc:docMk/>
            <pc:sldMk cId="2639273292" sldId="300"/>
            <ac:spMk id="3" creationId="{DAA71C0F-A4A1-5982-7D9D-50D0C0AFD1B2}"/>
          </ac:spMkLst>
        </pc:spChg>
        <pc:picChg chg="del">
          <ac:chgData name="Isaac Jones" userId="063ea86c-d924-4530-99f6-a18417319552" providerId="ADAL" clId="{F822FCA2-F966-447A-8F3F-E3E677B8C885}" dt="2026-04-24T08:09:30.199" v="81" actId="478"/>
          <ac:picMkLst>
            <pc:docMk/>
            <pc:sldMk cId="2639273292" sldId="300"/>
            <ac:picMk id="5" creationId="{685C5CAF-C7EF-F1ED-C7B3-185F52707A4A}"/>
          </ac:picMkLst>
        </pc:picChg>
      </pc:sldChg>
      <pc:sldChg chg="delSp modSp mod">
        <pc:chgData name="Isaac Jones" userId="063ea86c-d924-4530-99f6-a18417319552" providerId="ADAL" clId="{F822FCA2-F966-447A-8F3F-E3E677B8C885}" dt="2026-04-24T08:17:22.450" v="137" actId="1076"/>
        <pc:sldMkLst>
          <pc:docMk/>
          <pc:sldMk cId="3102215755" sldId="301"/>
        </pc:sldMkLst>
        <pc:spChg chg="mod">
          <ac:chgData name="Isaac Jones" userId="063ea86c-d924-4530-99f6-a18417319552" providerId="ADAL" clId="{F822FCA2-F966-447A-8F3F-E3E677B8C885}" dt="2026-04-24T08:17:22.450" v="137" actId="1076"/>
          <ac:spMkLst>
            <pc:docMk/>
            <pc:sldMk cId="3102215755" sldId="301"/>
            <ac:spMk id="4" creationId="{E921D235-FEF1-B0AC-A545-D1714E84FDBE}"/>
          </ac:spMkLst>
        </pc:spChg>
        <pc:spChg chg="mod">
          <ac:chgData name="Isaac Jones" userId="063ea86c-d924-4530-99f6-a18417319552" providerId="ADAL" clId="{F822FCA2-F966-447A-8F3F-E3E677B8C885}" dt="2026-04-24T08:17:17.090" v="135" actId="1076"/>
          <ac:spMkLst>
            <pc:docMk/>
            <pc:sldMk cId="3102215755" sldId="301"/>
            <ac:spMk id="5" creationId="{38594F5C-6257-98EA-A5BE-32764E7FBAF9}"/>
          </ac:spMkLst>
        </pc:spChg>
        <pc:spChg chg="mod">
          <ac:chgData name="Isaac Jones" userId="063ea86c-d924-4530-99f6-a18417319552" providerId="ADAL" clId="{F822FCA2-F966-447A-8F3F-E3E677B8C885}" dt="2026-04-24T08:17:19.925" v="136" actId="1076"/>
          <ac:spMkLst>
            <pc:docMk/>
            <pc:sldMk cId="3102215755" sldId="301"/>
            <ac:spMk id="7" creationId="{1B3C1544-E42E-4330-57F0-DDC18E7F6D38}"/>
          </ac:spMkLst>
        </pc:spChg>
        <pc:picChg chg="del">
          <ac:chgData name="Isaac Jones" userId="063ea86c-d924-4530-99f6-a18417319552" providerId="ADAL" clId="{F822FCA2-F966-447A-8F3F-E3E677B8C885}" dt="2026-04-24T08:09:39.688" v="85" actId="478"/>
          <ac:picMkLst>
            <pc:docMk/>
            <pc:sldMk cId="3102215755" sldId="301"/>
            <ac:picMk id="8" creationId="{602BDDBA-B12E-94B3-FD82-9544FAFB5C48}"/>
          </ac:picMkLst>
        </pc:picChg>
      </pc:sldChg>
      <pc:sldChg chg="delSp mod">
        <pc:chgData name="Isaac Jones" userId="063ea86c-d924-4530-99f6-a18417319552" providerId="ADAL" clId="{F822FCA2-F966-447A-8F3F-E3E677B8C885}" dt="2026-04-24T08:10:14.588" v="93" actId="478"/>
        <pc:sldMkLst>
          <pc:docMk/>
          <pc:sldMk cId="3352704789" sldId="302"/>
        </pc:sldMkLst>
        <pc:picChg chg="del">
          <ac:chgData name="Isaac Jones" userId="063ea86c-d924-4530-99f6-a18417319552" providerId="ADAL" clId="{F822FCA2-F966-447A-8F3F-E3E677B8C885}" dt="2026-04-24T08:10:14.588" v="93" actId="478"/>
          <ac:picMkLst>
            <pc:docMk/>
            <pc:sldMk cId="3352704789" sldId="302"/>
            <ac:picMk id="6" creationId="{CD152FA2-2C4A-D31F-1052-363502C21E07}"/>
          </ac:picMkLst>
        </pc:picChg>
      </pc:sldChg>
      <pc:sldChg chg="addSp delSp modSp mod">
        <pc:chgData name="Isaac Jones" userId="063ea86c-d924-4530-99f6-a18417319552" providerId="ADAL" clId="{F822FCA2-F966-447A-8F3F-E3E677B8C885}" dt="2026-04-24T08:31:36.619" v="172" actId="34135"/>
        <pc:sldMkLst>
          <pc:docMk/>
          <pc:sldMk cId="1430570119" sldId="303"/>
        </pc:sldMkLst>
        <pc:spChg chg="mod">
          <ac:chgData name="Isaac Jones" userId="063ea86c-d924-4530-99f6-a18417319552" providerId="ADAL" clId="{F822FCA2-F966-447A-8F3F-E3E677B8C885}" dt="2026-04-24T08:31:36.619" v="172" actId="34135"/>
          <ac:spMkLst>
            <pc:docMk/>
            <pc:sldMk cId="1430570119" sldId="303"/>
            <ac:spMk id="10" creationId="{C20DFB92-C3F1-F8BF-318A-764AD155D7BE}"/>
          </ac:spMkLst>
        </pc:spChg>
        <pc:spChg chg="mod">
          <ac:chgData name="Isaac Jones" userId="063ea86c-d924-4530-99f6-a18417319552" providerId="ADAL" clId="{F822FCA2-F966-447A-8F3F-E3E677B8C885}" dt="2026-04-24T08:31:36.619" v="172" actId="34135"/>
          <ac:spMkLst>
            <pc:docMk/>
            <pc:sldMk cId="1430570119" sldId="303"/>
            <ac:spMk id="12" creationId="{2112E7B8-9449-EE67-19B1-9790EAD1C54A}"/>
          </ac:spMkLst>
        </pc:spChg>
        <pc:spChg chg="del">
          <ac:chgData name="Isaac Jones" userId="063ea86c-d924-4530-99f6-a18417319552" providerId="ADAL" clId="{F822FCA2-F966-447A-8F3F-E3E677B8C885}" dt="2026-04-24T08:30:59.581" v="168" actId="478"/>
          <ac:spMkLst>
            <pc:docMk/>
            <pc:sldMk cId="1430570119" sldId="303"/>
            <ac:spMk id="14" creationId="{BF1C9B45-441C-5B44-784F-2BE237229076}"/>
          </ac:spMkLst>
        </pc:spChg>
        <pc:grpChg chg="mod">
          <ac:chgData name="Isaac Jones" userId="063ea86c-d924-4530-99f6-a18417319552" providerId="ADAL" clId="{F822FCA2-F966-447A-8F3F-E3E677B8C885}" dt="2026-04-24T08:31:36.619" v="172" actId="34135"/>
          <ac:grpSpMkLst>
            <pc:docMk/>
            <pc:sldMk cId="1430570119" sldId="303"/>
            <ac:grpSpMk id="2" creationId="{FA03C9BA-6E17-174A-A1B9-2513EE5F4F92}"/>
          </ac:grpSpMkLst>
        </pc:grpChg>
        <pc:grpChg chg="add mod">
          <ac:chgData name="Isaac Jones" userId="063ea86c-d924-4530-99f6-a18417319552" providerId="ADAL" clId="{F822FCA2-F966-447A-8F3F-E3E677B8C885}" dt="2026-04-24T08:31:34.626" v="171" actId="164"/>
          <ac:grpSpMkLst>
            <pc:docMk/>
            <pc:sldMk cId="1430570119" sldId="303"/>
            <ac:grpSpMk id="4" creationId="{3D700754-4B7C-7D88-A948-6F8E7F468B8E}"/>
          </ac:grpSpMkLst>
        </pc:grpChg>
        <pc:picChg chg="mod">
          <ac:chgData name="Isaac Jones" userId="063ea86c-d924-4530-99f6-a18417319552" providerId="ADAL" clId="{F822FCA2-F966-447A-8F3F-E3E677B8C885}" dt="2026-04-24T08:31:36.619" v="172" actId="34135"/>
          <ac:picMkLst>
            <pc:docMk/>
            <pc:sldMk cId="1430570119" sldId="303"/>
            <ac:picMk id="3" creationId="{624D1F4B-1652-495F-3BA2-68668BB0C6CC}"/>
          </ac:picMkLst>
        </pc:picChg>
        <pc:picChg chg="mod">
          <ac:chgData name="Isaac Jones" userId="063ea86c-d924-4530-99f6-a18417319552" providerId="ADAL" clId="{F822FCA2-F966-447A-8F3F-E3E677B8C885}" dt="2026-04-24T08:31:36.619" v="172" actId="34135"/>
          <ac:picMkLst>
            <pc:docMk/>
            <pc:sldMk cId="1430570119" sldId="303"/>
            <ac:picMk id="5" creationId="{A7F48E55-F81E-4CE6-C16D-3BA8B2C8D4BF}"/>
          </ac:picMkLst>
        </pc:picChg>
        <pc:picChg chg="mod">
          <ac:chgData name="Isaac Jones" userId="063ea86c-d924-4530-99f6-a18417319552" providerId="ADAL" clId="{F822FCA2-F966-447A-8F3F-E3E677B8C885}" dt="2026-04-24T08:31:36.619" v="172" actId="34135"/>
          <ac:picMkLst>
            <pc:docMk/>
            <pc:sldMk cId="1430570119" sldId="303"/>
            <ac:picMk id="7" creationId="{A9BBBC57-FAE0-602A-5B18-7FA0576BF626}"/>
          </ac:picMkLst>
        </pc:picChg>
        <pc:picChg chg="mod">
          <ac:chgData name="Isaac Jones" userId="063ea86c-d924-4530-99f6-a18417319552" providerId="ADAL" clId="{F822FCA2-F966-447A-8F3F-E3E677B8C885}" dt="2026-04-24T08:31:36.619" v="172" actId="34135"/>
          <ac:picMkLst>
            <pc:docMk/>
            <pc:sldMk cId="1430570119" sldId="303"/>
            <ac:picMk id="8" creationId="{390AEEE8-A266-1579-8B0A-A2B24D481A38}"/>
          </ac:picMkLst>
        </pc:picChg>
        <pc:picChg chg="mod">
          <ac:chgData name="Isaac Jones" userId="063ea86c-d924-4530-99f6-a18417319552" providerId="ADAL" clId="{F822FCA2-F966-447A-8F3F-E3E677B8C885}" dt="2026-04-24T08:31:36.619" v="172" actId="34135"/>
          <ac:picMkLst>
            <pc:docMk/>
            <pc:sldMk cId="1430570119" sldId="303"/>
            <ac:picMk id="9" creationId="{EE39489C-A832-336F-C6FF-770B64C45706}"/>
          </ac:picMkLst>
        </pc:picChg>
        <pc:picChg chg="mod">
          <ac:chgData name="Isaac Jones" userId="063ea86c-d924-4530-99f6-a18417319552" providerId="ADAL" clId="{F822FCA2-F966-447A-8F3F-E3E677B8C885}" dt="2026-04-24T08:31:36.619" v="172" actId="34135"/>
          <ac:picMkLst>
            <pc:docMk/>
            <pc:sldMk cId="1430570119" sldId="303"/>
            <ac:picMk id="11" creationId="{92730F96-A21E-3C97-130B-5CCD56717570}"/>
          </ac:picMkLst>
        </pc:picChg>
        <pc:picChg chg="mod">
          <ac:chgData name="Isaac Jones" userId="063ea86c-d924-4530-99f6-a18417319552" providerId="ADAL" clId="{F822FCA2-F966-447A-8F3F-E3E677B8C885}" dt="2026-04-24T08:31:36.619" v="172" actId="34135"/>
          <ac:picMkLst>
            <pc:docMk/>
            <pc:sldMk cId="1430570119" sldId="303"/>
            <ac:picMk id="16" creationId="{C0E917AF-4EE4-33BA-A0F5-6E7983F37F36}"/>
          </ac:picMkLst>
        </pc:picChg>
      </pc:sldChg>
      <pc:sldChg chg="addSp modSp new mod">
        <pc:chgData name="Isaac Jones" userId="063ea86c-d924-4530-99f6-a18417319552" providerId="ADAL" clId="{F822FCA2-F966-447A-8F3F-E3E677B8C885}" dt="2026-04-24T08:29:45.738" v="152" actId="34135"/>
        <pc:sldMkLst>
          <pc:docMk/>
          <pc:sldMk cId="3994160960" sldId="304"/>
        </pc:sldMkLst>
        <pc:picChg chg="add mod">
          <ac:chgData name="Isaac Jones" userId="063ea86c-d924-4530-99f6-a18417319552" providerId="ADAL" clId="{F822FCA2-F966-447A-8F3F-E3E677B8C885}" dt="2026-04-24T08:29:45.738" v="152" actId="34135"/>
          <ac:picMkLst>
            <pc:docMk/>
            <pc:sldMk cId="3994160960" sldId="304"/>
            <ac:picMk id="4" creationId="{3E935BDF-5A1D-2A54-6AF0-9B8E31066E6C}"/>
          </ac:picMkLst>
        </pc:picChg>
      </pc:sldChg>
      <pc:sldChg chg="addSp modSp new mod">
        <pc:chgData name="Isaac Jones" userId="063ea86c-d924-4530-99f6-a18417319552" providerId="ADAL" clId="{F822FCA2-F966-447A-8F3F-E3E677B8C885}" dt="2026-04-24T08:29:59.748" v="156" actId="34135"/>
        <pc:sldMkLst>
          <pc:docMk/>
          <pc:sldMk cId="1787365043" sldId="305"/>
        </pc:sldMkLst>
        <pc:picChg chg="add mod">
          <ac:chgData name="Isaac Jones" userId="063ea86c-d924-4530-99f6-a18417319552" providerId="ADAL" clId="{F822FCA2-F966-447A-8F3F-E3E677B8C885}" dt="2026-04-24T08:29:59.748" v="156" actId="34135"/>
          <ac:picMkLst>
            <pc:docMk/>
            <pc:sldMk cId="1787365043" sldId="305"/>
            <ac:picMk id="4" creationId="{6ACCEDAB-4AB1-09EB-18A0-9ED06E47A22C}"/>
          </ac:picMkLst>
        </pc:picChg>
      </pc:sldChg>
      <pc:sldChg chg="addSp modSp new mod">
        <pc:chgData name="Isaac Jones" userId="063ea86c-d924-4530-99f6-a18417319552" providerId="ADAL" clId="{F822FCA2-F966-447A-8F3F-E3E677B8C885}" dt="2026-04-24T08:30:20.942" v="161" actId="34135"/>
        <pc:sldMkLst>
          <pc:docMk/>
          <pc:sldMk cId="2245132830" sldId="306"/>
        </pc:sldMkLst>
        <pc:picChg chg="add mod">
          <ac:chgData name="Isaac Jones" userId="063ea86c-d924-4530-99f6-a18417319552" providerId="ADAL" clId="{F822FCA2-F966-447A-8F3F-E3E677B8C885}" dt="2026-04-24T08:30:20.942" v="161" actId="34135"/>
          <ac:picMkLst>
            <pc:docMk/>
            <pc:sldMk cId="2245132830" sldId="306"/>
            <ac:picMk id="4" creationId="{A69DFA35-A884-6E6F-4C61-EF84FDBD45CB}"/>
          </ac:picMkLst>
        </pc:picChg>
      </pc:sldChg>
      <pc:sldChg chg="addSp modSp new mod">
        <pc:chgData name="Isaac Jones" userId="063ea86c-d924-4530-99f6-a18417319552" providerId="ADAL" clId="{F822FCA2-F966-447A-8F3F-E3E677B8C885}" dt="2026-04-24T08:30:42.684" v="166" actId="34135"/>
        <pc:sldMkLst>
          <pc:docMk/>
          <pc:sldMk cId="266005326" sldId="307"/>
        </pc:sldMkLst>
        <pc:picChg chg="add mod">
          <ac:chgData name="Isaac Jones" userId="063ea86c-d924-4530-99f6-a18417319552" providerId="ADAL" clId="{F822FCA2-F966-447A-8F3F-E3E677B8C885}" dt="2026-04-24T08:30:42.684" v="166" actId="34135"/>
          <ac:picMkLst>
            <pc:docMk/>
            <pc:sldMk cId="266005326" sldId="307"/>
            <ac:picMk id="4" creationId="{21ACA4D8-6104-16F7-AD6A-42DAA49F9DA2}"/>
          </ac:picMkLst>
        </pc:picChg>
      </pc:sldChg>
      <pc:sldMasterChg chg="addSp delSp modSp mod modSldLayout">
        <pc:chgData name="Isaac Jones" userId="063ea86c-d924-4530-99f6-a18417319552" providerId="ADAL" clId="{F822FCA2-F966-447A-8F3F-E3E677B8C885}" dt="2026-04-24T08:08:37.628" v="75" actId="208"/>
        <pc:sldMasterMkLst>
          <pc:docMk/>
          <pc:sldMasterMk cId="2863701191" sldId="2147483648"/>
        </pc:sldMasterMkLst>
        <pc:spChg chg="add mod">
          <ac:chgData name="Isaac Jones" userId="063ea86c-d924-4530-99f6-a18417319552" providerId="ADAL" clId="{F822FCA2-F966-447A-8F3F-E3E677B8C885}" dt="2026-04-24T08:05:06.039" v="29" actId="34135"/>
          <ac:spMkLst>
            <pc:docMk/>
            <pc:sldMasterMk cId="2863701191" sldId="2147483648"/>
            <ac:spMk id="2" creationId="{70DDF48D-E466-7434-42EB-CC966B068173}"/>
          </ac:spMkLst>
        </pc:spChg>
        <pc:spChg chg="add mod">
          <ac:chgData name="Isaac Jones" userId="063ea86c-d924-4530-99f6-a18417319552" providerId="ADAL" clId="{F822FCA2-F966-447A-8F3F-E3E677B8C885}" dt="2026-04-24T08:08:37.628" v="75" actId="208"/>
          <ac:spMkLst>
            <pc:docMk/>
            <pc:sldMasterMk cId="2863701191" sldId="2147483648"/>
            <ac:spMk id="8" creationId="{240448E0-DAA6-B519-38CA-934F77D80954}"/>
          </ac:spMkLst>
        </pc:spChg>
        <pc:picChg chg="add del mod">
          <ac:chgData name="Isaac Jones" userId="063ea86c-d924-4530-99f6-a18417319552" providerId="ADAL" clId="{F822FCA2-F966-447A-8F3F-E3E677B8C885}" dt="2026-04-24T08:05:25.350" v="31" actId="931"/>
          <ac:picMkLst>
            <pc:docMk/>
            <pc:sldMasterMk cId="2863701191" sldId="2147483648"/>
            <ac:picMk id="4" creationId="{0E64F3AB-BDE5-1EB9-0CC1-8D7187E75493}"/>
          </ac:picMkLst>
        </pc:picChg>
        <pc:picChg chg="add mod modCrop">
          <ac:chgData name="Isaac Jones" userId="063ea86c-d924-4530-99f6-a18417319552" providerId="ADAL" clId="{F822FCA2-F966-447A-8F3F-E3E677B8C885}" dt="2026-04-24T08:06:09.651" v="40" actId="1076"/>
          <ac:picMkLst>
            <pc:docMk/>
            <pc:sldMasterMk cId="2863701191" sldId="2147483648"/>
            <ac:picMk id="6" creationId="{793FAB20-0520-9E08-6B07-F99DEAE4A8C6}"/>
          </ac:picMkLst>
        </pc:picChg>
        <pc:sldLayoutChg chg="modSp mod">
          <pc:chgData name="Isaac Jones" userId="063ea86c-d924-4530-99f6-a18417319552" providerId="ADAL" clId="{F822FCA2-F966-447A-8F3F-E3E677B8C885}" dt="2026-04-24T08:06:48.250" v="50" actId="14100"/>
          <pc:sldLayoutMkLst>
            <pc:docMk/>
            <pc:sldMasterMk cId="2863701191" sldId="2147483648"/>
            <pc:sldLayoutMk cId="3939589571" sldId="2147483649"/>
          </pc:sldLayoutMkLst>
          <pc:spChg chg="mod">
            <ac:chgData name="Isaac Jones" userId="063ea86c-d924-4530-99f6-a18417319552" providerId="ADAL" clId="{F822FCA2-F966-447A-8F3F-E3E677B8C885}" dt="2026-04-24T08:06:48.250" v="50" actId="14100"/>
            <ac:spMkLst>
              <pc:docMk/>
              <pc:sldMasterMk cId="2863701191" sldId="2147483648"/>
              <pc:sldLayoutMk cId="3939589571" sldId="2147483649"/>
              <ac:spMk id="3" creationId="{0DDA98C0-0071-75EE-2A30-8461D59906ED}"/>
            </ac:spMkLst>
          </pc:spChg>
        </pc:sldLayoutChg>
        <pc:sldLayoutChg chg="modSp mod">
          <pc:chgData name="Isaac Jones" userId="063ea86c-d924-4530-99f6-a18417319552" providerId="ADAL" clId="{F822FCA2-F966-447A-8F3F-E3E677B8C885}" dt="2026-04-24T08:04:37.137" v="25" actId="14100"/>
          <pc:sldLayoutMkLst>
            <pc:docMk/>
            <pc:sldMasterMk cId="2863701191" sldId="2147483648"/>
            <pc:sldLayoutMk cId="3173082096" sldId="2147483678"/>
          </pc:sldLayoutMkLst>
          <pc:spChg chg="mod">
            <ac:chgData name="Isaac Jones" userId="063ea86c-d924-4530-99f6-a18417319552" providerId="ADAL" clId="{F822FCA2-F966-447A-8F3F-E3E677B8C885}" dt="2026-04-24T08:04:37.137" v="25" actId="14100"/>
            <ac:spMkLst>
              <pc:docMk/>
              <pc:sldMasterMk cId="2863701191" sldId="2147483648"/>
              <pc:sldLayoutMk cId="3173082096" sldId="2147483678"/>
              <ac:spMk id="2" creationId="{E8A5D69E-4BD1-A98E-DE1A-4D76EEE60BD2}"/>
            </ac:spMkLst>
          </pc:spChg>
        </pc:sldLayoutChg>
      </pc:sldMasterChg>
      <pc:sldMasterChg chg="addSp modSp mod">
        <pc:chgData name="Isaac Jones" userId="063ea86c-d924-4530-99f6-a18417319552" providerId="ADAL" clId="{F822FCA2-F966-447A-8F3F-E3E677B8C885}" dt="2026-04-24T08:06:35.670" v="49" actId="1076"/>
        <pc:sldMasterMkLst>
          <pc:docMk/>
          <pc:sldMasterMk cId="164503381" sldId="2147483667"/>
        </pc:sldMasterMkLst>
        <pc:spChg chg="add mod">
          <ac:chgData name="Isaac Jones" userId="063ea86c-d924-4530-99f6-a18417319552" providerId="ADAL" clId="{F822FCA2-F966-447A-8F3F-E3E677B8C885}" dt="2026-04-24T08:06:28.079" v="46" actId="34135"/>
          <ac:spMkLst>
            <pc:docMk/>
            <pc:sldMasterMk cId="164503381" sldId="2147483667"/>
            <ac:spMk id="3" creationId="{C6245B67-83F5-0A60-8C76-8946FAB152AF}"/>
          </ac:spMkLst>
        </pc:spChg>
        <pc:picChg chg="add mod ord">
          <ac:chgData name="Isaac Jones" userId="063ea86c-d924-4530-99f6-a18417319552" providerId="ADAL" clId="{F822FCA2-F966-447A-8F3F-E3E677B8C885}" dt="2026-04-24T08:06:35.670" v="49" actId="1076"/>
          <ac:picMkLst>
            <pc:docMk/>
            <pc:sldMasterMk cId="164503381" sldId="2147483667"/>
            <ac:picMk id="2" creationId="{F2955CA8-ECD8-6F2D-4D2C-8E0E2795CF5B}"/>
          </ac:picMkLst>
        </pc:picChg>
      </pc:sldMasterChg>
    </pc:docChg>
  </pc:docChgLst>
  <pc:docChgLst>
    <pc:chgData name="Amy Calvert" userId="24b6cd3b-fc18-46cc-b037-8b21e5ce7159" providerId="ADAL" clId="{6DD31A7B-E31D-41E5-954B-F51150D56175}"/>
    <pc:docChg chg="undo custSel addSld modSld sldOrd">
      <pc:chgData name="Amy Calvert" userId="24b6cd3b-fc18-46cc-b037-8b21e5ce7159" providerId="ADAL" clId="{6DD31A7B-E31D-41E5-954B-F51150D56175}" dt="2026-04-23T11:38:34.520" v="6646" actId="14100"/>
      <pc:docMkLst>
        <pc:docMk/>
      </pc:docMkLst>
      <pc:sldChg chg="addSp modSp mod">
        <pc:chgData name="Amy Calvert" userId="24b6cd3b-fc18-46cc-b037-8b21e5ce7159" providerId="ADAL" clId="{6DD31A7B-E31D-41E5-954B-F51150D56175}" dt="2026-04-23T11:38:34.520" v="6646" actId="14100"/>
        <pc:sldMkLst>
          <pc:docMk/>
          <pc:sldMk cId="307844969" sldId="260"/>
        </pc:sldMkLst>
        <pc:spChg chg="mod">
          <ac:chgData name="Amy Calvert" userId="24b6cd3b-fc18-46cc-b037-8b21e5ce7159" providerId="ADAL" clId="{6DD31A7B-E31D-41E5-954B-F51150D56175}" dt="2026-04-23T11:38:34.520" v="6646" actId="14100"/>
          <ac:spMkLst>
            <pc:docMk/>
            <pc:sldMk cId="307844969" sldId="260"/>
            <ac:spMk id="3" creationId="{DD6FFB13-82A2-DBFC-AD1F-EC924A4720E3}"/>
          </ac:spMkLst>
        </pc:spChg>
        <pc:picChg chg="add mod">
          <ac:chgData name="Amy Calvert" userId="24b6cd3b-fc18-46cc-b037-8b21e5ce7159" providerId="ADAL" clId="{6DD31A7B-E31D-41E5-954B-F51150D56175}" dt="2026-04-15T11:45:07.186" v="6449" actId="1038"/>
          <ac:picMkLst>
            <pc:docMk/>
            <pc:sldMk cId="307844969" sldId="260"/>
            <ac:picMk id="5" creationId="{6C0A08DA-1DCD-B563-11AA-9F01C1AC8706}"/>
          </ac:picMkLst>
        </pc:picChg>
      </pc:sldChg>
      <pc:sldChg chg="addSp modSp mod">
        <pc:chgData name="Amy Calvert" userId="24b6cd3b-fc18-46cc-b037-8b21e5ce7159" providerId="ADAL" clId="{6DD31A7B-E31D-41E5-954B-F51150D56175}" dt="2026-04-15T11:46:19.913" v="6465" actId="1076"/>
        <pc:sldMkLst>
          <pc:docMk/>
          <pc:sldMk cId="3823161047" sldId="262"/>
        </pc:sldMkLst>
        <pc:spChg chg="add mod">
          <ac:chgData name="Amy Calvert" userId="24b6cd3b-fc18-46cc-b037-8b21e5ce7159" providerId="ADAL" clId="{6DD31A7B-E31D-41E5-954B-F51150D56175}" dt="2026-04-15T11:45:44.476" v="6453" actId="1035"/>
          <ac:spMkLst>
            <pc:docMk/>
            <pc:sldMk cId="3823161047" sldId="262"/>
            <ac:spMk id="2" creationId="{B6215E93-CBCD-8629-FB60-0C13CE9D35C2}"/>
          </ac:spMkLst>
        </pc:spChg>
        <pc:spChg chg="mod ord">
          <ac:chgData name="Amy Calvert" userId="24b6cd3b-fc18-46cc-b037-8b21e5ce7159" providerId="ADAL" clId="{6DD31A7B-E31D-41E5-954B-F51150D56175}" dt="2026-04-15T11:45:58.398" v="6456" actId="1076"/>
          <ac:spMkLst>
            <pc:docMk/>
            <pc:sldMk cId="3823161047" sldId="262"/>
            <ac:spMk id="4" creationId="{29A74A49-52FD-313A-C0AE-DBE4397BDE24}"/>
          </ac:spMkLst>
        </pc:spChg>
        <pc:picChg chg="add mod">
          <ac:chgData name="Amy Calvert" userId="24b6cd3b-fc18-46cc-b037-8b21e5ce7159" providerId="ADAL" clId="{6DD31A7B-E31D-41E5-954B-F51150D56175}" dt="2026-04-15T11:46:19.913" v="6465" actId="1076"/>
          <ac:picMkLst>
            <pc:docMk/>
            <pc:sldMk cId="3823161047" sldId="262"/>
            <ac:picMk id="6" creationId="{BBAF3DBD-A83A-A4FE-B590-E4A845300D9E}"/>
          </ac:picMkLst>
        </pc:picChg>
      </pc:sldChg>
      <pc:sldChg chg="addSp delSp modSp mod">
        <pc:chgData name="Amy Calvert" userId="24b6cd3b-fc18-46cc-b037-8b21e5ce7159" providerId="ADAL" clId="{6DD31A7B-E31D-41E5-954B-F51150D56175}" dt="2026-04-15T11:46:52.481" v="6475"/>
        <pc:sldMkLst>
          <pc:docMk/>
          <pc:sldMk cId="1553628154" sldId="264"/>
        </pc:sldMkLst>
        <pc:spChg chg="add mod">
          <ac:chgData name="Amy Calvert" userId="24b6cd3b-fc18-46cc-b037-8b21e5ce7159" providerId="ADAL" clId="{6DD31A7B-E31D-41E5-954B-F51150D56175}" dt="2026-04-15T11:46:52.481" v="6475"/>
          <ac:spMkLst>
            <pc:docMk/>
            <pc:sldMk cId="1553628154" sldId="264"/>
            <ac:spMk id="7" creationId="{0455E664-C4F7-F786-256C-CEFA9521AE99}"/>
          </ac:spMkLst>
        </pc:spChg>
        <pc:spChg chg="add mod">
          <ac:chgData name="Amy Calvert" userId="24b6cd3b-fc18-46cc-b037-8b21e5ce7159" providerId="ADAL" clId="{6DD31A7B-E31D-41E5-954B-F51150D56175}" dt="2026-04-15T11:46:52.481" v="6475"/>
          <ac:spMkLst>
            <pc:docMk/>
            <pc:sldMk cId="1553628154" sldId="264"/>
            <ac:spMk id="8" creationId="{12071064-9A3E-D398-75EC-E0B3D126C9FC}"/>
          </ac:spMkLst>
        </pc:spChg>
        <pc:picChg chg="add mod">
          <ac:chgData name="Amy Calvert" userId="24b6cd3b-fc18-46cc-b037-8b21e5ce7159" providerId="ADAL" clId="{6DD31A7B-E31D-41E5-954B-F51150D56175}" dt="2026-04-15T11:46:52.481" v="6475"/>
          <ac:picMkLst>
            <pc:docMk/>
            <pc:sldMk cId="1553628154" sldId="264"/>
            <ac:picMk id="9" creationId="{B9865ADC-DB48-CF80-B0C9-F71F44C79C20}"/>
          </ac:picMkLst>
        </pc:picChg>
      </pc:sldChg>
      <pc:sldChg chg="addSp delSp modSp mod modAnim modNotesTx">
        <pc:chgData name="Amy Calvert" userId="24b6cd3b-fc18-46cc-b037-8b21e5ce7159" providerId="ADAL" clId="{6DD31A7B-E31D-41E5-954B-F51150D56175}" dt="2026-04-15T11:46:40.167" v="6469"/>
        <pc:sldMkLst>
          <pc:docMk/>
          <pc:sldMk cId="2322857075" sldId="265"/>
        </pc:sldMkLst>
        <pc:spChg chg="add mod">
          <ac:chgData name="Amy Calvert" userId="24b6cd3b-fc18-46cc-b037-8b21e5ce7159" providerId="ADAL" clId="{6DD31A7B-E31D-41E5-954B-F51150D56175}" dt="2026-04-15T11:46:40.167" v="6469"/>
          <ac:spMkLst>
            <pc:docMk/>
            <pc:sldMk cId="2322857075" sldId="265"/>
            <ac:spMk id="9" creationId="{AA45AF46-4F95-D28C-BEA3-C28EC4ACBDDB}"/>
          </ac:spMkLst>
        </pc:spChg>
        <pc:spChg chg="add mod">
          <ac:chgData name="Amy Calvert" userId="24b6cd3b-fc18-46cc-b037-8b21e5ce7159" providerId="ADAL" clId="{6DD31A7B-E31D-41E5-954B-F51150D56175}" dt="2026-04-15T11:46:40.167" v="6469"/>
          <ac:spMkLst>
            <pc:docMk/>
            <pc:sldMk cId="2322857075" sldId="265"/>
            <ac:spMk id="10" creationId="{D726FB01-50E2-3C41-013F-379FA0024CB3}"/>
          </ac:spMkLst>
        </pc:spChg>
        <pc:picChg chg="add mod">
          <ac:chgData name="Amy Calvert" userId="24b6cd3b-fc18-46cc-b037-8b21e5ce7159" providerId="ADAL" clId="{6DD31A7B-E31D-41E5-954B-F51150D56175}" dt="2026-04-15T11:46:40.167" v="6469"/>
          <ac:picMkLst>
            <pc:docMk/>
            <pc:sldMk cId="2322857075" sldId="265"/>
            <ac:picMk id="11" creationId="{173151A2-B086-E533-D422-8F86C4F42CCB}"/>
          </ac:picMkLst>
        </pc:picChg>
      </pc:sldChg>
      <pc:sldChg chg="addSp delSp modSp mod">
        <pc:chgData name="Amy Calvert" userId="24b6cd3b-fc18-46cc-b037-8b21e5ce7159" providerId="ADAL" clId="{6DD31A7B-E31D-41E5-954B-F51150D56175}" dt="2026-04-15T11:47:08.054" v="6481"/>
        <pc:sldMkLst>
          <pc:docMk/>
          <pc:sldMk cId="1227218222" sldId="266"/>
        </pc:sldMkLst>
        <pc:spChg chg="add mod">
          <ac:chgData name="Amy Calvert" userId="24b6cd3b-fc18-46cc-b037-8b21e5ce7159" providerId="ADAL" clId="{6DD31A7B-E31D-41E5-954B-F51150D56175}" dt="2026-04-15T11:47:08.054" v="6481"/>
          <ac:spMkLst>
            <pc:docMk/>
            <pc:sldMk cId="1227218222" sldId="266"/>
            <ac:spMk id="7" creationId="{DA1B0A8D-B240-99FB-4E61-83418149C667}"/>
          </ac:spMkLst>
        </pc:spChg>
        <pc:spChg chg="add mod">
          <ac:chgData name="Amy Calvert" userId="24b6cd3b-fc18-46cc-b037-8b21e5ce7159" providerId="ADAL" clId="{6DD31A7B-E31D-41E5-954B-F51150D56175}" dt="2026-04-15T11:47:08.054" v="6481"/>
          <ac:spMkLst>
            <pc:docMk/>
            <pc:sldMk cId="1227218222" sldId="266"/>
            <ac:spMk id="8" creationId="{B70D3783-84F3-34F4-DF5E-9F5F775297DF}"/>
          </ac:spMkLst>
        </pc:spChg>
        <pc:picChg chg="add mod">
          <ac:chgData name="Amy Calvert" userId="24b6cd3b-fc18-46cc-b037-8b21e5ce7159" providerId="ADAL" clId="{6DD31A7B-E31D-41E5-954B-F51150D56175}" dt="2026-04-15T11:47:08.054" v="6481"/>
          <ac:picMkLst>
            <pc:docMk/>
            <pc:sldMk cId="1227218222" sldId="266"/>
            <ac:picMk id="9" creationId="{E46CD96F-D358-39A0-A72D-DADE1F72DE70}"/>
          </ac:picMkLst>
        </pc:picChg>
      </pc:sldChg>
      <pc:sldChg chg="addSp delSp modSp mod">
        <pc:chgData name="Amy Calvert" userId="24b6cd3b-fc18-46cc-b037-8b21e5ce7159" providerId="ADAL" clId="{6DD31A7B-E31D-41E5-954B-F51150D56175}" dt="2026-04-15T11:46:47.549" v="6472"/>
        <pc:sldMkLst>
          <pc:docMk/>
          <pc:sldMk cId="2314963219" sldId="267"/>
        </pc:sldMkLst>
        <pc:spChg chg="add mod">
          <ac:chgData name="Amy Calvert" userId="24b6cd3b-fc18-46cc-b037-8b21e5ce7159" providerId="ADAL" clId="{6DD31A7B-E31D-41E5-954B-F51150D56175}" dt="2026-04-15T11:46:47.549" v="6472"/>
          <ac:spMkLst>
            <pc:docMk/>
            <pc:sldMk cId="2314963219" sldId="267"/>
            <ac:spMk id="6" creationId="{25934E46-DF49-8094-FC80-8F2A0FD9A9CA}"/>
          </ac:spMkLst>
        </pc:spChg>
        <pc:spChg chg="add mod">
          <ac:chgData name="Amy Calvert" userId="24b6cd3b-fc18-46cc-b037-8b21e5ce7159" providerId="ADAL" clId="{6DD31A7B-E31D-41E5-954B-F51150D56175}" dt="2026-04-15T11:46:47.549" v="6472"/>
          <ac:spMkLst>
            <pc:docMk/>
            <pc:sldMk cId="2314963219" sldId="267"/>
            <ac:spMk id="7" creationId="{066CBE8D-F414-6A2B-3511-E0CC8EFF04A2}"/>
          </ac:spMkLst>
        </pc:spChg>
        <pc:picChg chg="add mod">
          <ac:chgData name="Amy Calvert" userId="24b6cd3b-fc18-46cc-b037-8b21e5ce7159" providerId="ADAL" clId="{6DD31A7B-E31D-41E5-954B-F51150D56175}" dt="2026-04-15T11:46:47.549" v="6472"/>
          <ac:picMkLst>
            <pc:docMk/>
            <pc:sldMk cId="2314963219" sldId="267"/>
            <ac:picMk id="8" creationId="{2D73B51C-CE15-0DE0-EB91-7ED27DB9FAB7}"/>
          </ac:picMkLst>
        </pc:picChg>
      </pc:sldChg>
      <pc:sldChg chg="addSp delSp modSp new mod">
        <pc:chgData name="Amy Calvert" userId="24b6cd3b-fc18-46cc-b037-8b21e5ce7159" providerId="ADAL" clId="{6DD31A7B-E31D-41E5-954B-F51150D56175}" dt="2026-04-15T11:47:19.932" v="6484"/>
        <pc:sldMkLst>
          <pc:docMk/>
          <pc:sldMk cId="1944291722" sldId="268"/>
        </pc:sldMkLst>
        <pc:spChg chg="add mod">
          <ac:chgData name="Amy Calvert" userId="24b6cd3b-fc18-46cc-b037-8b21e5ce7159" providerId="ADAL" clId="{6DD31A7B-E31D-41E5-954B-F51150D56175}" dt="2026-04-15T11:47:19.932" v="6484"/>
          <ac:spMkLst>
            <pc:docMk/>
            <pc:sldMk cId="1944291722" sldId="268"/>
            <ac:spMk id="8" creationId="{C8AE4BCF-A9B9-2AD3-2183-E26C0401F813}"/>
          </ac:spMkLst>
        </pc:spChg>
        <pc:spChg chg="add mod">
          <ac:chgData name="Amy Calvert" userId="24b6cd3b-fc18-46cc-b037-8b21e5ce7159" providerId="ADAL" clId="{6DD31A7B-E31D-41E5-954B-F51150D56175}" dt="2026-04-15T11:47:19.932" v="6484"/>
          <ac:spMkLst>
            <pc:docMk/>
            <pc:sldMk cId="1944291722" sldId="268"/>
            <ac:spMk id="9" creationId="{C28026DA-C57F-E6B4-C759-479BDCD60813}"/>
          </ac:spMkLst>
        </pc:spChg>
        <pc:picChg chg="add mod">
          <ac:chgData name="Amy Calvert" userId="24b6cd3b-fc18-46cc-b037-8b21e5ce7159" providerId="ADAL" clId="{6DD31A7B-E31D-41E5-954B-F51150D56175}" dt="2026-04-15T11:47:19.932" v="6484"/>
          <ac:picMkLst>
            <pc:docMk/>
            <pc:sldMk cId="1944291722" sldId="268"/>
            <ac:picMk id="10" creationId="{C176335B-FA56-98D3-0676-A8FFFC5E69AC}"/>
          </ac:picMkLst>
        </pc:picChg>
      </pc:sldChg>
      <pc:sldChg chg="addSp delSp modSp add mod ord">
        <pc:chgData name="Amy Calvert" userId="24b6cd3b-fc18-46cc-b037-8b21e5ce7159" providerId="ADAL" clId="{6DD31A7B-E31D-41E5-954B-F51150D56175}" dt="2026-04-15T11:47:47.383" v="6490" actId="1076"/>
        <pc:sldMkLst>
          <pc:docMk/>
          <pc:sldMk cId="3959147610" sldId="270"/>
        </pc:sldMkLst>
        <pc:spChg chg="add mod">
          <ac:chgData name="Amy Calvert" userId="24b6cd3b-fc18-46cc-b037-8b21e5ce7159" providerId="ADAL" clId="{6DD31A7B-E31D-41E5-954B-F51150D56175}" dt="2026-04-15T11:47:32.611" v="6485"/>
          <ac:spMkLst>
            <pc:docMk/>
            <pc:sldMk cId="3959147610" sldId="270"/>
            <ac:spMk id="2" creationId="{A177D711-01B2-799E-246A-A15EDFC57D7F}"/>
          </ac:spMkLst>
        </pc:spChg>
        <pc:spChg chg="add mod">
          <ac:chgData name="Amy Calvert" userId="24b6cd3b-fc18-46cc-b037-8b21e5ce7159" providerId="ADAL" clId="{6DD31A7B-E31D-41E5-954B-F51150D56175}" dt="2026-04-15T11:47:47.383" v="6490" actId="1076"/>
          <ac:spMkLst>
            <pc:docMk/>
            <pc:sldMk cId="3959147610" sldId="270"/>
            <ac:spMk id="4" creationId="{42B64E68-956D-09DD-E2F7-C78FE1170BAD}"/>
          </ac:spMkLst>
        </pc:spChg>
        <pc:picChg chg="add mod">
          <ac:chgData name="Amy Calvert" userId="24b6cd3b-fc18-46cc-b037-8b21e5ce7159" providerId="ADAL" clId="{6DD31A7B-E31D-41E5-954B-F51150D56175}" dt="2026-04-15T11:47:32.611" v="6485"/>
          <ac:picMkLst>
            <pc:docMk/>
            <pc:sldMk cId="3959147610" sldId="270"/>
            <ac:picMk id="5" creationId="{D4E7E2E7-9FE2-A951-C19D-35102F178ABF}"/>
          </ac:picMkLst>
        </pc:picChg>
      </pc:sldChg>
      <pc:sldChg chg="addSp delSp modSp add mod modClrScheme modAnim chgLayout">
        <pc:chgData name="Amy Calvert" userId="24b6cd3b-fc18-46cc-b037-8b21e5ce7159" providerId="ADAL" clId="{6DD31A7B-E31D-41E5-954B-F51150D56175}" dt="2026-04-15T11:48:37.384" v="6498"/>
        <pc:sldMkLst>
          <pc:docMk/>
          <pc:sldMk cId="821124822" sldId="271"/>
        </pc:sldMkLst>
        <pc:spChg chg="add mod">
          <ac:chgData name="Amy Calvert" userId="24b6cd3b-fc18-46cc-b037-8b21e5ce7159" providerId="ADAL" clId="{6DD31A7B-E31D-41E5-954B-F51150D56175}" dt="2026-04-15T11:48:37.384" v="6498"/>
          <ac:spMkLst>
            <pc:docMk/>
            <pc:sldMk cId="821124822" sldId="271"/>
            <ac:spMk id="5" creationId="{3FCE6ADA-3C9A-AF55-861D-AE2169184E10}"/>
          </ac:spMkLst>
        </pc:spChg>
        <pc:spChg chg="add mod">
          <ac:chgData name="Amy Calvert" userId="24b6cd3b-fc18-46cc-b037-8b21e5ce7159" providerId="ADAL" clId="{6DD31A7B-E31D-41E5-954B-F51150D56175}" dt="2026-04-15T11:48:37.384" v="6498"/>
          <ac:spMkLst>
            <pc:docMk/>
            <pc:sldMk cId="821124822" sldId="271"/>
            <ac:spMk id="7" creationId="{D1BA119F-C80B-D099-5483-29FC9CF7CE21}"/>
          </ac:spMkLst>
        </pc:spChg>
        <pc:picChg chg="add mod">
          <ac:chgData name="Amy Calvert" userId="24b6cd3b-fc18-46cc-b037-8b21e5ce7159" providerId="ADAL" clId="{6DD31A7B-E31D-41E5-954B-F51150D56175}" dt="2026-04-15T11:48:37.384" v="6498"/>
          <ac:picMkLst>
            <pc:docMk/>
            <pc:sldMk cId="821124822" sldId="271"/>
            <ac:picMk id="8" creationId="{E13B90F8-50E5-6233-75B6-64B421BA3428}"/>
          </ac:picMkLst>
        </pc:picChg>
      </pc:sldChg>
      <pc:sldChg chg="addSp delSp modSp add mod modClrScheme modAnim chgLayout">
        <pc:chgData name="Amy Calvert" userId="24b6cd3b-fc18-46cc-b037-8b21e5ce7159" providerId="ADAL" clId="{6DD31A7B-E31D-41E5-954B-F51150D56175}" dt="2026-04-15T11:48:53.752" v="6503"/>
        <pc:sldMkLst>
          <pc:docMk/>
          <pc:sldMk cId="751705083" sldId="272"/>
        </pc:sldMkLst>
        <pc:spChg chg="add mod">
          <ac:chgData name="Amy Calvert" userId="24b6cd3b-fc18-46cc-b037-8b21e5ce7159" providerId="ADAL" clId="{6DD31A7B-E31D-41E5-954B-F51150D56175}" dt="2026-04-15T11:48:53.752" v="6503"/>
          <ac:spMkLst>
            <pc:docMk/>
            <pc:sldMk cId="751705083" sldId="272"/>
            <ac:spMk id="5" creationId="{6D2BFCE6-D9F7-9A44-5EA1-84EEB2C4A551}"/>
          </ac:spMkLst>
        </pc:spChg>
        <pc:spChg chg="add mod">
          <ac:chgData name="Amy Calvert" userId="24b6cd3b-fc18-46cc-b037-8b21e5ce7159" providerId="ADAL" clId="{6DD31A7B-E31D-41E5-954B-F51150D56175}" dt="2026-04-15T11:48:53.752" v="6503"/>
          <ac:spMkLst>
            <pc:docMk/>
            <pc:sldMk cId="751705083" sldId="272"/>
            <ac:spMk id="8" creationId="{FF6FDACA-4A00-D0AA-38AA-F92681B9E16E}"/>
          </ac:spMkLst>
        </pc:spChg>
        <pc:picChg chg="add mod">
          <ac:chgData name="Amy Calvert" userId="24b6cd3b-fc18-46cc-b037-8b21e5ce7159" providerId="ADAL" clId="{6DD31A7B-E31D-41E5-954B-F51150D56175}" dt="2026-04-15T11:48:53.752" v="6503"/>
          <ac:picMkLst>
            <pc:docMk/>
            <pc:sldMk cId="751705083" sldId="272"/>
            <ac:picMk id="11" creationId="{0B953B54-0931-40AD-1290-C30A4662F3EC}"/>
          </ac:picMkLst>
        </pc:picChg>
      </pc:sldChg>
      <pc:sldChg chg="addSp delSp modSp mod modClrScheme chgLayout">
        <pc:chgData name="Amy Calvert" userId="24b6cd3b-fc18-46cc-b037-8b21e5ce7159" providerId="ADAL" clId="{6DD31A7B-E31D-41E5-954B-F51150D56175}" dt="2026-04-15T11:50:42.388" v="6531"/>
        <pc:sldMkLst>
          <pc:docMk/>
          <pc:sldMk cId="3940641164" sldId="273"/>
        </pc:sldMkLst>
        <pc:spChg chg="add mod">
          <ac:chgData name="Amy Calvert" userId="24b6cd3b-fc18-46cc-b037-8b21e5ce7159" providerId="ADAL" clId="{6DD31A7B-E31D-41E5-954B-F51150D56175}" dt="2026-04-15T11:50:42.388" v="6531"/>
          <ac:spMkLst>
            <pc:docMk/>
            <pc:sldMk cId="3940641164" sldId="273"/>
            <ac:spMk id="6" creationId="{555F2A49-B53E-D677-44F9-ADED5A044B8B}"/>
          </ac:spMkLst>
        </pc:spChg>
        <pc:spChg chg="add mod">
          <ac:chgData name="Amy Calvert" userId="24b6cd3b-fc18-46cc-b037-8b21e5ce7159" providerId="ADAL" clId="{6DD31A7B-E31D-41E5-954B-F51150D56175}" dt="2026-04-15T11:50:42.388" v="6531"/>
          <ac:spMkLst>
            <pc:docMk/>
            <pc:sldMk cId="3940641164" sldId="273"/>
            <ac:spMk id="10" creationId="{9BCD8127-5C53-7AD4-DF90-8A2FE0E21276}"/>
          </ac:spMkLst>
        </pc:spChg>
        <pc:picChg chg="add mod">
          <ac:chgData name="Amy Calvert" userId="24b6cd3b-fc18-46cc-b037-8b21e5ce7159" providerId="ADAL" clId="{6DD31A7B-E31D-41E5-954B-F51150D56175}" dt="2026-04-15T11:50:42.388" v="6531"/>
          <ac:picMkLst>
            <pc:docMk/>
            <pc:sldMk cId="3940641164" sldId="273"/>
            <ac:picMk id="11" creationId="{40103738-BF4E-1C3D-2522-B8F8AC70438F}"/>
          </ac:picMkLst>
        </pc:picChg>
      </pc:sldChg>
      <pc:sldChg chg="addSp modSp">
        <pc:chgData name="Amy Calvert" userId="24b6cd3b-fc18-46cc-b037-8b21e5ce7159" providerId="ADAL" clId="{6DD31A7B-E31D-41E5-954B-F51150D56175}" dt="2026-04-15T11:56:20.472" v="6636"/>
        <pc:sldMkLst>
          <pc:docMk/>
          <pc:sldMk cId="2612789069" sldId="274"/>
        </pc:sldMkLst>
        <pc:picChg chg="add mod">
          <ac:chgData name="Amy Calvert" userId="24b6cd3b-fc18-46cc-b037-8b21e5ce7159" providerId="ADAL" clId="{6DD31A7B-E31D-41E5-954B-F51150D56175}" dt="2026-04-15T11:56:20.472" v="6636"/>
          <ac:picMkLst>
            <pc:docMk/>
            <pc:sldMk cId="2612789069" sldId="274"/>
            <ac:picMk id="5" creationId="{D52F57A0-B20C-1D83-FAAE-5906316845D1}"/>
          </ac:picMkLst>
        </pc:picChg>
      </pc:sldChg>
      <pc:sldChg chg="addSp modSp">
        <pc:chgData name="Amy Calvert" userId="24b6cd3b-fc18-46cc-b037-8b21e5ce7159" providerId="ADAL" clId="{6DD31A7B-E31D-41E5-954B-F51150D56175}" dt="2026-04-15T11:56:16.920" v="6635"/>
        <pc:sldMkLst>
          <pc:docMk/>
          <pc:sldMk cId="3710618514" sldId="275"/>
        </pc:sldMkLst>
        <pc:picChg chg="add mod">
          <ac:chgData name="Amy Calvert" userId="24b6cd3b-fc18-46cc-b037-8b21e5ce7159" providerId="ADAL" clId="{6DD31A7B-E31D-41E5-954B-F51150D56175}" dt="2026-04-15T11:56:16.920" v="6635"/>
          <ac:picMkLst>
            <pc:docMk/>
            <pc:sldMk cId="3710618514" sldId="275"/>
            <ac:picMk id="5" creationId="{72954487-6CFA-55EB-395F-986562DAD5DF}"/>
          </ac:picMkLst>
        </pc:picChg>
      </pc:sldChg>
      <pc:sldChg chg="addSp delSp modSp mod modAnim">
        <pc:chgData name="Amy Calvert" userId="24b6cd3b-fc18-46cc-b037-8b21e5ce7159" providerId="ADAL" clId="{6DD31A7B-E31D-41E5-954B-F51150D56175}" dt="2026-04-15T11:50:56.589" v="6537"/>
        <pc:sldMkLst>
          <pc:docMk/>
          <pc:sldMk cId="508075829" sldId="276"/>
        </pc:sldMkLst>
        <pc:spChg chg="add mod">
          <ac:chgData name="Amy Calvert" userId="24b6cd3b-fc18-46cc-b037-8b21e5ce7159" providerId="ADAL" clId="{6DD31A7B-E31D-41E5-954B-F51150D56175}" dt="2026-04-15T11:50:56.589" v="6537"/>
          <ac:spMkLst>
            <pc:docMk/>
            <pc:sldMk cId="508075829" sldId="276"/>
            <ac:spMk id="5" creationId="{F949EF30-C156-7C5D-D280-1D7B5E19A752}"/>
          </ac:spMkLst>
        </pc:spChg>
        <pc:spChg chg="add mod">
          <ac:chgData name="Amy Calvert" userId="24b6cd3b-fc18-46cc-b037-8b21e5ce7159" providerId="ADAL" clId="{6DD31A7B-E31D-41E5-954B-F51150D56175}" dt="2026-04-15T11:50:56.589" v="6537"/>
          <ac:spMkLst>
            <pc:docMk/>
            <pc:sldMk cId="508075829" sldId="276"/>
            <ac:spMk id="6" creationId="{564F3AF5-A57E-D7C0-3BB8-83CDCE957D3F}"/>
          </ac:spMkLst>
        </pc:spChg>
        <pc:picChg chg="add mod">
          <ac:chgData name="Amy Calvert" userId="24b6cd3b-fc18-46cc-b037-8b21e5ce7159" providerId="ADAL" clId="{6DD31A7B-E31D-41E5-954B-F51150D56175}" dt="2026-04-15T11:50:56.589" v="6537"/>
          <ac:picMkLst>
            <pc:docMk/>
            <pc:sldMk cId="508075829" sldId="276"/>
            <ac:picMk id="8" creationId="{84A1EB0F-5F31-E4B3-624E-1ABEF2C039AE}"/>
          </ac:picMkLst>
        </pc:picChg>
      </pc:sldChg>
      <pc:sldChg chg="addSp delSp modSp mod modClrScheme chgLayout">
        <pc:chgData name="Amy Calvert" userId="24b6cd3b-fc18-46cc-b037-8b21e5ce7159" providerId="ADAL" clId="{6DD31A7B-E31D-41E5-954B-F51150D56175}" dt="2026-04-15T11:51:38.627" v="6578"/>
        <pc:sldMkLst>
          <pc:docMk/>
          <pc:sldMk cId="16889848" sldId="277"/>
        </pc:sldMkLst>
        <pc:spChg chg="add mod">
          <ac:chgData name="Amy Calvert" userId="24b6cd3b-fc18-46cc-b037-8b21e5ce7159" providerId="ADAL" clId="{6DD31A7B-E31D-41E5-954B-F51150D56175}" dt="2026-04-15T11:51:38.627" v="6578"/>
          <ac:spMkLst>
            <pc:docMk/>
            <pc:sldMk cId="16889848" sldId="277"/>
            <ac:spMk id="4" creationId="{6A24227E-6F0D-9298-3748-09DB54120B83}"/>
          </ac:spMkLst>
        </pc:spChg>
        <pc:spChg chg="add mod">
          <ac:chgData name="Amy Calvert" userId="24b6cd3b-fc18-46cc-b037-8b21e5ce7159" providerId="ADAL" clId="{6DD31A7B-E31D-41E5-954B-F51150D56175}" dt="2026-04-15T11:51:38.627" v="6578"/>
          <ac:spMkLst>
            <pc:docMk/>
            <pc:sldMk cId="16889848" sldId="277"/>
            <ac:spMk id="5" creationId="{563DB29B-4ED5-155C-0A31-12F7C7766C33}"/>
          </ac:spMkLst>
        </pc:spChg>
        <pc:picChg chg="add mod">
          <ac:chgData name="Amy Calvert" userId="24b6cd3b-fc18-46cc-b037-8b21e5ce7159" providerId="ADAL" clId="{6DD31A7B-E31D-41E5-954B-F51150D56175}" dt="2026-04-15T11:51:38.627" v="6578"/>
          <ac:picMkLst>
            <pc:docMk/>
            <pc:sldMk cId="16889848" sldId="277"/>
            <ac:picMk id="7" creationId="{E3762909-3B03-ABCA-D26F-71496CDECDAB}"/>
          </ac:picMkLst>
        </pc:picChg>
      </pc:sldChg>
      <pc:sldChg chg="addSp delSp modSp mod modCm">
        <pc:chgData name="Amy Calvert" userId="24b6cd3b-fc18-46cc-b037-8b21e5ce7159" providerId="ADAL" clId="{6DD31A7B-E31D-41E5-954B-F51150D56175}" dt="2026-04-15T11:51:45.234" v="6581"/>
        <pc:sldMkLst>
          <pc:docMk/>
          <pc:sldMk cId="325410950" sldId="278"/>
        </pc:sldMkLst>
        <pc:spChg chg="add mod">
          <ac:chgData name="Amy Calvert" userId="24b6cd3b-fc18-46cc-b037-8b21e5ce7159" providerId="ADAL" clId="{6DD31A7B-E31D-41E5-954B-F51150D56175}" dt="2026-04-15T11:51:45.234" v="6581"/>
          <ac:spMkLst>
            <pc:docMk/>
            <pc:sldMk cId="325410950" sldId="278"/>
            <ac:spMk id="5" creationId="{9C469E6F-691A-A854-82C1-F6410EDEF93E}"/>
          </ac:spMkLst>
        </pc:spChg>
        <pc:spChg chg="add mod">
          <ac:chgData name="Amy Calvert" userId="24b6cd3b-fc18-46cc-b037-8b21e5ce7159" providerId="ADAL" clId="{6DD31A7B-E31D-41E5-954B-F51150D56175}" dt="2026-04-15T11:51:45.234" v="6581"/>
          <ac:spMkLst>
            <pc:docMk/>
            <pc:sldMk cId="325410950" sldId="278"/>
            <ac:spMk id="6" creationId="{464C7A5B-5E86-AD8E-9459-419A6A5D2685}"/>
          </ac:spMkLst>
        </pc:spChg>
        <pc:picChg chg="add mod">
          <ac:chgData name="Amy Calvert" userId="24b6cd3b-fc18-46cc-b037-8b21e5ce7159" providerId="ADAL" clId="{6DD31A7B-E31D-41E5-954B-F51150D56175}" dt="2026-04-15T11:51:45.234" v="6581"/>
          <ac:picMkLst>
            <pc:docMk/>
            <pc:sldMk cId="325410950" sldId="278"/>
            <ac:picMk id="8" creationId="{C9B58A77-2010-2167-7F4B-F8E651024E2A}"/>
          </ac:picMkLst>
        </pc:picChg>
        <pc:extLst>
          <p:ext xmlns:p="http://schemas.openxmlformats.org/presentationml/2006/main" uri="{D6D511B9-2390-475A-947B-AFAB55BFBCF1}">
            <pc226:cmChg xmlns:pc226="http://schemas.microsoft.com/office/powerpoint/2022/06/main/command" chg="mod">
              <pc226:chgData name="Amy Calvert" userId="24b6cd3b-fc18-46cc-b037-8b21e5ce7159" providerId="ADAL" clId="{6DD31A7B-E31D-41E5-954B-F51150D56175}" dt="2026-03-18T11:03:33.101" v="5762" actId="20577"/>
              <pc2:cmMkLst xmlns:pc2="http://schemas.microsoft.com/office/powerpoint/2019/9/main/command">
                <pc:docMk/>
                <pc:sldMk cId="325410950" sldId="278"/>
                <pc2:cmMk id="{08DA39B0-09C6-44E8-9570-B193F198AADA}"/>
              </pc2:cmMkLst>
            </pc226:cmChg>
          </p:ext>
        </pc:extLst>
      </pc:sldChg>
      <pc:sldChg chg="addSp modSp">
        <pc:chgData name="Amy Calvert" userId="24b6cd3b-fc18-46cc-b037-8b21e5ce7159" providerId="ADAL" clId="{6DD31A7B-E31D-41E5-954B-F51150D56175}" dt="2026-04-15T11:56:23.508" v="6637"/>
        <pc:sldMkLst>
          <pc:docMk/>
          <pc:sldMk cId="758929796" sldId="279"/>
        </pc:sldMkLst>
        <pc:picChg chg="add mod">
          <ac:chgData name="Amy Calvert" userId="24b6cd3b-fc18-46cc-b037-8b21e5ce7159" providerId="ADAL" clId="{6DD31A7B-E31D-41E5-954B-F51150D56175}" dt="2026-04-15T11:56:23.508" v="6637"/>
          <ac:picMkLst>
            <pc:docMk/>
            <pc:sldMk cId="758929796" sldId="279"/>
            <ac:picMk id="5" creationId="{E838CE75-8AD3-BE55-33C0-2FA89E664FA3}"/>
          </ac:picMkLst>
        </pc:picChg>
      </pc:sldChg>
      <pc:sldChg chg="addSp delSp modSp mod">
        <pc:chgData name="Amy Calvert" userId="24b6cd3b-fc18-46cc-b037-8b21e5ce7159" providerId="ADAL" clId="{6DD31A7B-E31D-41E5-954B-F51150D56175}" dt="2026-04-15T11:52:28.378" v="6592"/>
        <pc:sldMkLst>
          <pc:docMk/>
          <pc:sldMk cId="3989947358" sldId="280"/>
        </pc:sldMkLst>
        <pc:spChg chg="add mod">
          <ac:chgData name="Amy Calvert" userId="24b6cd3b-fc18-46cc-b037-8b21e5ce7159" providerId="ADAL" clId="{6DD31A7B-E31D-41E5-954B-F51150D56175}" dt="2026-04-15T11:52:28.378" v="6592"/>
          <ac:spMkLst>
            <pc:docMk/>
            <pc:sldMk cId="3989947358" sldId="280"/>
            <ac:spMk id="6" creationId="{7FAB30D6-A75F-4623-8F49-E1FD7F0462BD}"/>
          </ac:spMkLst>
        </pc:spChg>
        <pc:spChg chg="add mod">
          <ac:chgData name="Amy Calvert" userId="24b6cd3b-fc18-46cc-b037-8b21e5ce7159" providerId="ADAL" clId="{6DD31A7B-E31D-41E5-954B-F51150D56175}" dt="2026-04-15T11:52:28.378" v="6592"/>
          <ac:spMkLst>
            <pc:docMk/>
            <pc:sldMk cId="3989947358" sldId="280"/>
            <ac:spMk id="16" creationId="{F22D9E0B-D80D-902D-FE86-F1D85EEE78B2}"/>
          </ac:spMkLst>
        </pc:spChg>
        <pc:picChg chg="add mod">
          <ac:chgData name="Amy Calvert" userId="24b6cd3b-fc18-46cc-b037-8b21e5ce7159" providerId="ADAL" clId="{6DD31A7B-E31D-41E5-954B-F51150D56175}" dt="2026-04-15T11:52:28.378" v="6592"/>
          <ac:picMkLst>
            <pc:docMk/>
            <pc:sldMk cId="3989947358" sldId="280"/>
            <ac:picMk id="18" creationId="{8AA1645E-C7F7-3A72-DB18-91F9C1F8C7FA}"/>
          </ac:picMkLst>
        </pc:picChg>
      </pc:sldChg>
      <pc:sldChg chg="addSp delSp modSp add mod ord">
        <pc:chgData name="Amy Calvert" userId="24b6cd3b-fc18-46cc-b037-8b21e5ce7159" providerId="ADAL" clId="{6DD31A7B-E31D-41E5-954B-F51150D56175}" dt="2026-04-15T11:47:02.264" v="6478"/>
        <pc:sldMkLst>
          <pc:docMk/>
          <pc:sldMk cId="1663486986" sldId="281"/>
        </pc:sldMkLst>
        <pc:spChg chg="add mod">
          <ac:chgData name="Amy Calvert" userId="24b6cd3b-fc18-46cc-b037-8b21e5ce7159" providerId="ADAL" clId="{6DD31A7B-E31D-41E5-954B-F51150D56175}" dt="2026-04-15T11:47:02.264" v="6478"/>
          <ac:spMkLst>
            <pc:docMk/>
            <pc:sldMk cId="1663486986" sldId="281"/>
            <ac:spMk id="7" creationId="{E5CED085-01D7-CC3F-F37E-A562E80CA3DC}"/>
          </ac:spMkLst>
        </pc:spChg>
        <pc:spChg chg="add mod">
          <ac:chgData name="Amy Calvert" userId="24b6cd3b-fc18-46cc-b037-8b21e5ce7159" providerId="ADAL" clId="{6DD31A7B-E31D-41E5-954B-F51150D56175}" dt="2026-04-15T11:47:02.264" v="6478"/>
          <ac:spMkLst>
            <pc:docMk/>
            <pc:sldMk cId="1663486986" sldId="281"/>
            <ac:spMk id="8" creationId="{1B08626C-06F2-AAE8-610C-5948558C4A4D}"/>
          </ac:spMkLst>
        </pc:spChg>
        <pc:picChg chg="add mod">
          <ac:chgData name="Amy Calvert" userId="24b6cd3b-fc18-46cc-b037-8b21e5ce7159" providerId="ADAL" clId="{6DD31A7B-E31D-41E5-954B-F51150D56175}" dt="2026-04-15T11:47:02.264" v="6478"/>
          <ac:picMkLst>
            <pc:docMk/>
            <pc:sldMk cId="1663486986" sldId="281"/>
            <ac:picMk id="9" creationId="{F407AA17-3FA8-8BBD-037E-1632C01834E9}"/>
          </ac:picMkLst>
        </pc:picChg>
      </pc:sldChg>
      <pc:sldChg chg="addSp delSp modSp mod">
        <pc:chgData name="Amy Calvert" userId="24b6cd3b-fc18-46cc-b037-8b21e5ce7159" providerId="ADAL" clId="{6DD31A7B-E31D-41E5-954B-F51150D56175}" dt="2026-04-15T11:50:48.564" v="6534"/>
        <pc:sldMkLst>
          <pc:docMk/>
          <pc:sldMk cId="1528211413" sldId="282"/>
        </pc:sldMkLst>
        <pc:spChg chg="add mod">
          <ac:chgData name="Amy Calvert" userId="24b6cd3b-fc18-46cc-b037-8b21e5ce7159" providerId="ADAL" clId="{6DD31A7B-E31D-41E5-954B-F51150D56175}" dt="2026-04-15T11:50:48.564" v="6534"/>
          <ac:spMkLst>
            <pc:docMk/>
            <pc:sldMk cId="1528211413" sldId="282"/>
            <ac:spMk id="5" creationId="{937CC445-F54C-835C-6C39-FF16426C0A5A}"/>
          </ac:spMkLst>
        </pc:spChg>
        <pc:spChg chg="add mod">
          <ac:chgData name="Amy Calvert" userId="24b6cd3b-fc18-46cc-b037-8b21e5ce7159" providerId="ADAL" clId="{6DD31A7B-E31D-41E5-954B-F51150D56175}" dt="2026-04-15T11:50:48.564" v="6534"/>
          <ac:spMkLst>
            <pc:docMk/>
            <pc:sldMk cId="1528211413" sldId="282"/>
            <ac:spMk id="6" creationId="{AD90643A-97F2-6E5C-C6AD-4910AB7F7548}"/>
          </ac:spMkLst>
        </pc:spChg>
        <pc:picChg chg="add mod">
          <ac:chgData name="Amy Calvert" userId="24b6cd3b-fc18-46cc-b037-8b21e5ce7159" providerId="ADAL" clId="{6DD31A7B-E31D-41E5-954B-F51150D56175}" dt="2026-04-15T11:50:48.564" v="6534"/>
          <ac:picMkLst>
            <pc:docMk/>
            <pc:sldMk cId="1528211413" sldId="282"/>
            <ac:picMk id="7" creationId="{0ECA6469-A62D-8A04-5A48-EFE215CB5314}"/>
          </ac:picMkLst>
        </pc:picChg>
      </pc:sldChg>
      <pc:sldChg chg="addSp delSp modSp add mod">
        <pc:chgData name="Amy Calvert" userId="24b6cd3b-fc18-46cc-b037-8b21e5ce7159" providerId="ADAL" clId="{6DD31A7B-E31D-41E5-954B-F51150D56175}" dt="2026-04-15T11:52:53.721" v="6600"/>
        <pc:sldMkLst>
          <pc:docMk/>
          <pc:sldMk cId="3838952716" sldId="284"/>
        </pc:sldMkLst>
        <pc:spChg chg="add mod">
          <ac:chgData name="Amy Calvert" userId="24b6cd3b-fc18-46cc-b037-8b21e5ce7159" providerId="ADAL" clId="{6DD31A7B-E31D-41E5-954B-F51150D56175}" dt="2026-04-15T11:52:53.721" v="6600"/>
          <ac:spMkLst>
            <pc:docMk/>
            <pc:sldMk cId="3838952716" sldId="284"/>
            <ac:spMk id="5" creationId="{A798E2FC-62EE-DEF1-69AB-E122010EE740}"/>
          </ac:spMkLst>
        </pc:spChg>
        <pc:spChg chg="add mod">
          <ac:chgData name="Amy Calvert" userId="24b6cd3b-fc18-46cc-b037-8b21e5ce7159" providerId="ADAL" clId="{6DD31A7B-E31D-41E5-954B-F51150D56175}" dt="2026-04-15T11:52:53.721" v="6600"/>
          <ac:spMkLst>
            <pc:docMk/>
            <pc:sldMk cId="3838952716" sldId="284"/>
            <ac:spMk id="6" creationId="{96270018-8233-8D70-5534-13B77C412EEF}"/>
          </ac:spMkLst>
        </pc:spChg>
        <pc:picChg chg="add mod">
          <ac:chgData name="Amy Calvert" userId="24b6cd3b-fc18-46cc-b037-8b21e5ce7159" providerId="ADAL" clId="{6DD31A7B-E31D-41E5-954B-F51150D56175}" dt="2026-04-15T11:52:53.721" v="6600"/>
          <ac:picMkLst>
            <pc:docMk/>
            <pc:sldMk cId="3838952716" sldId="284"/>
            <ac:picMk id="7" creationId="{28144DE5-0966-0B54-C571-E05B974E2C96}"/>
          </ac:picMkLst>
        </pc:picChg>
      </pc:sldChg>
      <pc:sldChg chg="addSp delSp modSp mod">
        <pc:chgData name="Amy Calvert" userId="24b6cd3b-fc18-46cc-b037-8b21e5ce7159" providerId="ADAL" clId="{6DD31A7B-E31D-41E5-954B-F51150D56175}" dt="2026-04-15T11:50:15.686" v="6528" actId="14100"/>
        <pc:sldMkLst>
          <pc:docMk/>
          <pc:sldMk cId="2226681882" sldId="285"/>
        </pc:sldMkLst>
        <pc:spChg chg="add mod">
          <ac:chgData name="Amy Calvert" userId="24b6cd3b-fc18-46cc-b037-8b21e5ce7159" providerId="ADAL" clId="{6DD31A7B-E31D-41E5-954B-F51150D56175}" dt="2026-04-15T11:50:15.686" v="6528" actId="14100"/>
          <ac:spMkLst>
            <pc:docMk/>
            <pc:sldMk cId="2226681882" sldId="285"/>
            <ac:spMk id="10" creationId="{B67AD093-7517-8078-3DBE-0A97176F0741}"/>
          </ac:spMkLst>
        </pc:spChg>
        <pc:spChg chg="add mod">
          <ac:chgData name="Amy Calvert" userId="24b6cd3b-fc18-46cc-b037-8b21e5ce7159" providerId="ADAL" clId="{6DD31A7B-E31D-41E5-954B-F51150D56175}" dt="2026-04-15T11:49:12.808" v="6509"/>
          <ac:spMkLst>
            <pc:docMk/>
            <pc:sldMk cId="2226681882" sldId="285"/>
            <ac:spMk id="11" creationId="{6A43BCA3-009D-369A-8962-2360E329181B}"/>
          </ac:spMkLst>
        </pc:spChg>
        <pc:picChg chg="add mod">
          <ac:chgData name="Amy Calvert" userId="24b6cd3b-fc18-46cc-b037-8b21e5ce7159" providerId="ADAL" clId="{6DD31A7B-E31D-41E5-954B-F51150D56175}" dt="2026-04-15T11:49:12.808" v="6509"/>
          <ac:picMkLst>
            <pc:docMk/>
            <pc:sldMk cId="2226681882" sldId="285"/>
            <ac:picMk id="12" creationId="{28243C71-5655-2902-DC61-A392EDD39C84}"/>
          </ac:picMkLst>
        </pc:picChg>
      </pc:sldChg>
      <pc:sldChg chg="addSp delSp modSp mod">
        <pc:chgData name="Amy Calvert" userId="24b6cd3b-fc18-46cc-b037-8b21e5ce7159" providerId="ADAL" clId="{6DD31A7B-E31D-41E5-954B-F51150D56175}" dt="2026-04-15T11:51:51.161" v="6584"/>
        <pc:sldMkLst>
          <pc:docMk/>
          <pc:sldMk cId="3169468073" sldId="286"/>
        </pc:sldMkLst>
        <pc:spChg chg="add mod">
          <ac:chgData name="Amy Calvert" userId="24b6cd3b-fc18-46cc-b037-8b21e5ce7159" providerId="ADAL" clId="{6DD31A7B-E31D-41E5-954B-F51150D56175}" dt="2026-04-15T11:51:51.161" v="6584"/>
          <ac:spMkLst>
            <pc:docMk/>
            <pc:sldMk cId="3169468073" sldId="286"/>
            <ac:spMk id="6" creationId="{E5E48B9C-CE01-E7C5-FD83-0DCE2732006D}"/>
          </ac:spMkLst>
        </pc:spChg>
        <pc:spChg chg="add mod">
          <ac:chgData name="Amy Calvert" userId="24b6cd3b-fc18-46cc-b037-8b21e5ce7159" providerId="ADAL" clId="{6DD31A7B-E31D-41E5-954B-F51150D56175}" dt="2026-04-15T11:51:51.161" v="6584"/>
          <ac:spMkLst>
            <pc:docMk/>
            <pc:sldMk cId="3169468073" sldId="286"/>
            <ac:spMk id="7" creationId="{F528F48E-128C-1D02-674C-43ECC9D02287}"/>
          </ac:spMkLst>
        </pc:spChg>
        <pc:picChg chg="add mod">
          <ac:chgData name="Amy Calvert" userId="24b6cd3b-fc18-46cc-b037-8b21e5ce7159" providerId="ADAL" clId="{6DD31A7B-E31D-41E5-954B-F51150D56175}" dt="2026-04-15T11:51:51.161" v="6584"/>
          <ac:picMkLst>
            <pc:docMk/>
            <pc:sldMk cId="3169468073" sldId="286"/>
            <ac:picMk id="17" creationId="{A88B8EBE-47AB-6F19-983C-5F59C5EB4F8F}"/>
          </ac:picMkLst>
        </pc:picChg>
      </pc:sldChg>
      <pc:sldChg chg="addSp delSp modSp mod">
        <pc:chgData name="Amy Calvert" userId="24b6cd3b-fc18-46cc-b037-8b21e5ce7159" providerId="ADAL" clId="{6DD31A7B-E31D-41E5-954B-F51150D56175}" dt="2026-04-15T11:53:01.593" v="6603"/>
        <pc:sldMkLst>
          <pc:docMk/>
          <pc:sldMk cId="3443810231" sldId="287"/>
        </pc:sldMkLst>
        <pc:spChg chg="add mod">
          <ac:chgData name="Amy Calvert" userId="24b6cd3b-fc18-46cc-b037-8b21e5ce7159" providerId="ADAL" clId="{6DD31A7B-E31D-41E5-954B-F51150D56175}" dt="2026-04-15T11:53:01.593" v="6603"/>
          <ac:spMkLst>
            <pc:docMk/>
            <pc:sldMk cId="3443810231" sldId="287"/>
            <ac:spMk id="11" creationId="{3153A49C-E6DF-28A1-2462-3C189C9C8C35}"/>
          </ac:spMkLst>
        </pc:spChg>
        <pc:spChg chg="add mod">
          <ac:chgData name="Amy Calvert" userId="24b6cd3b-fc18-46cc-b037-8b21e5ce7159" providerId="ADAL" clId="{6DD31A7B-E31D-41E5-954B-F51150D56175}" dt="2026-04-15T11:53:01.593" v="6603"/>
          <ac:spMkLst>
            <pc:docMk/>
            <pc:sldMk cId="3443810231" sldId="287"/>
            <ac:spMk id="12" creationId="{CF32A225-16C8-B415-12BF-73F825EE262E}"/>
          </ac:spMkLst>
        </pc:spChg>
        <pc:picChg chg="add mod">
          <ac:chgData name="Amy Calvert" userId="24b6cd3b-fc18-46cc-b037-8b21e5ce7159" providerId="ADAL" clId="{6DD31A7B-E31D-41E5-954B-F51150D56175}" dt="2026-04-15T11:53:01.593" v="6603"/>
          <ac:picMkLst>
            <pc:docMk/>
            <pc:sldMk cId="3443810231" sldId="287"/>
            <ac:picMk id="13" creationId="{F805B886-3D6F-C075-C68E-5B739C3DF05F}"/>
          </ac:picMkLst>
        </pc:picChg>
      </pc:sldChg>
      <pc:sldChg chg="addSp modSp">
        <pc:chgData name="Amy Calvert" userId="24b6cd3b-fc18-46cc-b037-8b21e5ce7159" providerId="ADAL" clId="{6DD31A7B-E31D-41E5-954B-F51150D56175}" dt="2026-04-15T11:56:27.134" v="6638"/>
        <pc:sldMkLst>
          <pc:docMk/>
          <pc:sldMk cId="542237005" sldId="288"/>
        </pc:sldMkLst>
        <pc:picChg chg="add mod">
          <ac:chgData name="Amy Calvert" userId="24b6cd3b-fc18-46cc-b037-8b21e5ce7159" providerId="ADAL" clId="{6DD31A7B-E31D-41E5-954B-F51150D56175}" dt="2026-04-15T11:56:27.134" v="6638"/>
          <ac:picMkLst>
            <pc:docMk/>
            <pc:sldMk cId="542237005" sldId="288"/>
            <ac:picMk id="5" creationId="{0E34DD07-78FA-5B3C-2E19-39C7D1DA5185}"/>
          </ac:picMkLst>
        </pc:picChg>
      </pc:sldChg>
      <pc:sldChg chg="addSp delSp modSp mod">
        <pc:chgData name="Amy Calvert" userId="24b6cd3b-fc18-46cc-b037-8b21e5ce7159" providerId="ADAL" clId="{6DD31A7B-E31D-41E5-954B-F51150D56175}" dt="2026-04-15T11:53:47.634" v="6610" actId="1076"/>
        <pc:sldMkLst>
          <pc:docMk/>
          <pc:sldMk cId="2332226422" sldId="289"/>
        </pc:sldMkLst>
        <pc:spChg chg="mod">
          <ac:chgData name="Amy Calvert" userId="24b6cd3b-fc18-46cc-b037-8b21e5ce7159" providerId="ADAL" clId="{6DD31A7B-E31D-41E5-954B-F51150D56175}" dt="2026-04-15T11:53:47.634" v="6610" actId="1076"/>
          <ac:spMkLst>
            <pc:docMk/>
            <pc:sldMk cId="2332226422" sldId="289"/>
            <ac:spMk id="5" creationId="{9AD4910B-30F2-26EB-DB33-E901C1B4A67A}"/>
          </ac:spMkLst>
        </pc:spChg>
        <pc:spChg chg="add mod">
          <ac:chgData name="Amy Calvert" userId="24b6cd3b-fc18-46cc-b037-8b21e5ce7159" providerId="ADAL" clId="{6DD31A7B-E31D-41E5-954B-F51150D56175}" dt="2026-04-15T11:53:09.034" v="6604"/>
          <ac:spMkLst>
            <pc:docMk/>
            <pc:sldMk cId="2332226422" sldId="289"/>
            <ac:spMk id="8" creationId="{C056E6B9-8DFB-7964-C590-DFCA8A642826}"/>
          </ac:spMkLst>
        </pc:spChg>
        <pc:spChg chg="mod ord">
          <ac:chgData name="Amy Calvert" userId="24b6cd3b-fc18-46cc-b037-8b21e5ce7159" providerId="ADAL" clId="{6DD31A7B-E31D-41E5-954B-F51150D56175}" dt="2026-04-15T11:53:28.215" v="6608" actId="1076"/>
          <ac:spMkLst>
            <pc:docMk/>
            <pc:sldMk cId="2332226422" sldId="289"/>
            <ac:spMk id="19" creationId="{E2D0AE06-DA9F-DD78-55A5-1C9539EB2392}"/>
          </ac:spMkLst>
        </pc:spChg>
        <pc:picChg chg="add mod ord">
          <ac:chgData name="Amy Calvert" userId="24b6cd3b-fc18-46cc-b037-8b21e5ce7159" providerId="ADAL" clId="{6DD31A7B-E31D-41E5-954B-F51150D56175}" dt="2026-04-15T11:53:40.060" v="6609" actId="167"/>
          <ac:picMkLst>
            <pc:docMk/>
            <pc:sldMk cId="2332226422" sldId="289"/>
            <ac:picMk id="20" creationId="{6FAA0E70-A7D4-104C-6852-EB401277B6BD}"/>
          </ac:picMkLst>
        </pc:picChg>
      </pc:sldChg>
      <pc:sldChg chg="addSp delSp modSp mod">
        <pc:chgData name="Amy Calvert" userId="24b6cd3b-fc18-46cc-b037-8b21e5ce7159" providerId="ADAL" clId="{6DD31A7B-E31D-41E5-954B-F51150D56175}" dt="2026-04-15T11:54:48.027" v="6621"/>
        <pc:sldMkLst>
          <pc:docMk/>
          <pc:sldMk cId="727991005" sldId="290"/>
        </pc:sldMkLst>
        <pc:spChg chg="add mod">
          <ac:chgData name="Amy Calvert" userId="24b6cd3b-fc18-46cc-b037-8b21e5ce7159" providerId="ADAL" clId="{6DD31A7B-E31D-41E5-954B-F51150D56175}" dt="2026-04-15T11:54:00.742" v="6613"/>
          <ac:spMkLst>
            <pc:docMk/>
            <pc:sldMk cId="727991005" sldId="290"/>
            <ac:spMk id="14" creationId="{02EA7154-0C62-520E-A5FA-9139584ECD04}"/>
          </ac:spMkLst>
        </pc:spChg>
        <pc:spChg chg="add mod">
          <ac:chgData name="Amy Calvert" userId="24b6cd3b-fc18-46cc-b037-8b21e5ce7159" providerId="ADAL" clId="{6DD31A7B-E31D-41E5-954B-F51150D56175}" dt="2026-04-15T11:54:48.027" v="6621"/>
          <ac:spMkLst>
            <pc:docMk/>
            <pc:sldMk cId="727991005" sldId="290"/>
            <ac:spMk id="17" creationId="{466B000A-2D9F-33A9-830E-C7FD9E14CF40}"/>
          </ac:spMkLst>
        </pc:spChg>
        <pc:spChg chg="mod ord">
          <ac:chgData name="Amy Calvert" userId="24b6cd3b-fc18-46cc-b037-8b21e5ce7159" providerId="ADAL" clId="{6DD31A7B-E31D-41E5-954B-F51150D56175}" dt="2026-04-15T11:54:16.319" v="6616" actId="166"/>
          <ac:spMkLst>
            <pc:docMk/>
            <pc:sldMk cId="727991005" sldId="290"/>
            <ac:spMk id="26" creationId="{12B5A22A-803C-36DB-6DFC-DB9C4CB2EF77}"/>
          </ac:spMkLst>
        </pc:spChg>
        <pc:picChg chg="add mod ord">
          <ac:chgData name="Amy Calvert" userId="24b6cd3b-fc18-46cc-b037-8b21e5ce7159" providerId="ADAL" clId="{6DD31A7B-E31D-41E5-954B-F51150D56175}" dt="2026-04-15T11:54:21.741" v="6617" actId="167"/>
          <ac:picMkLst>
            <pc:docMk/>
            <pc:sldMk cId="727991005" sldId="290"/>
            <ac:picMk id="16" creationId="{4AB4DA8B-4A87-5837-D212-ADD7FFFF33C7}"/>
          </ac:picMkLst>
        </pc:picChg>
      </pc:sldChg>
      <pc:sldChg chg="addSp delSp modSp mod">
        <pc:chgData name="Amy Calvert" userId="24b6cd3b-fc18-46cc-b037-8b21e5ce7159" providerId="ADAL" clId="{6DD31A7B-E31D-41E5-954B-F51150D56175}" dt="2026-04-15T11:55:23.839" v="6628" actId="14100"/>
        <pc:sldMkLst>
          <pc:docMk/>
          <pc:sldMk cId="2134631246" sldId="291"/>
        </pc:sldMkLst>
        <pc:spChg chg="mod ord">
          <ac:chgData name="Amy Calvert" userId="24b6cd3b-fc18-46cc-b037-8b21e5ce7159" providerId="ADAL" clId="{6DD31A7B-E31D-41E5-954B-F51150D56175}" dt="2026-04-15T11:55:23.839" v="6628" actId="14100"/>
          <ac:spMkLst>
            <pc:docMk/>
            <pc:sldMk cId="2134631246" sldId="291"/>
            <ac:spMk id="5" creationId="{12EF5D12-E2D5-62BC-8DC6-B12C6592EFF6}"/>
          </ac:spMkLst>
        </pc:spChg>
        <pc:spChg chg="add mod">
          <ac:chgData name="Amy Calvert" userId="24b6cd3b-fc18-46cc-b037-8b21e5ce7159" providerId="ADAL" clId="{6DD31A7B-E31D-41E5-954B-F51150D56175}" dt="2026-04-15T11:55:03.962" v="6623"/>
          <ac:spMkLst>
            <pc:docMk/>
            <pc:sldMk cId="2134631246" sldId="291"/>
            <ac:spMk id="13" creationId="{0DAC617B-0DBC-9FB0-E71A-9A13655983B4}"/>
          </ac:spMkLst>
        </pc:spChg>
        <pc:spChg chg="add mod">
          <ac:chgData name="Amy Calvert" userId="24b6cd3b-fc18-46cc-b037-8b21e5ce7159" providerId="ADAL" clId="{6DD31A7B-E31D-41E5-954B-F51150D56175}" dt="2026-04-15T11:55:03.962" v="6623"/>
          <ac:spMkLst>
            <pc:docMk/>
            <pc:sldMk cId="2134631246" sldId="291"/>
            <ac:spMk id="15" creationId="{A42D8E49-1C22-A71C-2282-3EED9ECC593C}"/>
          </ac:spMkLst>
        </pc:spChg>
        <pc:picChg chg="add mod">
          <ac:chgData name="Amy Calvert" userId="24b6cd3b-fc18-46cc-b037-8b21e5ce7159" providerId="ADAL" clId="{6DD31A7B-E31D-41E5-954B-F51150D56175}" dt="2026-04-15T11:55:03.962" v="6623"/>
          <ac:picMkLst>
            <pc:docMk/>
            <pc:sldMk cId="2134631246" sldId="291"/>
            <ac:picMk id="12" creationId="{A533AA53-5FB4-9498-FF59-8152B8D6C64A}"/>
          </ac:picMkLst>
        </pc:picChg>
      </pc:sldChg>
      <pc:sldChg chg="addSp delSp modSp mod">
        <pc:chgData name="Amy Calvert" userId="24b6cd3b-fc18-46cc-b037-8b21e5ce7159" providerId="ADAL" clId="{6DD31A7B-E31D-41E5-954B-F51150D56175}" dt="2026-04-15T11:56:07.158" v="6634" actId="1076"/>
        <pc:sldMkLst>
          <pc:docMk/>
          <pc:sldMk cId="2471933684" sldId="292"/>
        </pc:sldMkLst>
        <pc:spChg chg="mod ord">
          <ac:chgData name="Amy Calvert" userId="24b6cd3b-fc18-46cc-b037-8b21e5ce7159" providerId="ADAL" clId="{6DD31A7B-E31D-41E5-954B-F51150D56175}" dt="2026-04-15T11:56:07.158" v="6634" actId="1076"/>
          <ac:spMkLst>
            <pc:docMk/>
            <pc:sldMk cId="2471933684" sldId="292"/>
            <ac:spMk id="5" creationId="{6A68097B-3C59-BF21-D065-37F74C2B373E}"/>
          </ac:spMkLst>
        </pc:spChg>
        <pc:spChg chg="add mod">
          <ac:chgData name="Amy Calvert" userId="24b6cd3b-fc18-46cc-b037-8b21e5ce7159" providerId="ADAL" clId="{6DD31A7B-E31D-41E5-954B-F51150D56175}" dt="2026-04-15T11:55:41.804" v="6630"/>
          <ac:spMkLst>
            <pc:docMk/>
            <pc:sldMk cId="2471933684" sldId="292"/>
            <ac:spMk id="20" creationId="{DABEF07F-67B2-D321-3CD7-A3EBE55A8855}"/>
          </ac:spMkLst>
        </pc:spChg>
        <pc:spChg chg="add mod">
          <ac:chgData name="Amy Calvert" userId="24b6cd3b-fc18-46cc-b037-8b21e5ce7159" providerId="ADAL" clId="{6DD31A7B-E31D-41E5-954B-F51150D56175}" dt="2026-04-15T11:55:41.804" v="6630"/>
          <ac:spMkLst>
            <pc:docMk/>
            <pc:sldMk cId="2471933684" sldId="292"/>
            <ac:spMk id="22" creationId="{A8A88EF9-E15D-BA90-C2DA-C0F4253D49B5}"/>
          </ac:spMkLst>
        </pc:spChg>
        <pc:picChg chg="add mod">
          <ac:chgData name="Amy Calvert" userId="24b6cd3b-fc18-46cc-b037-8b21e5ce7159" providerId="ADAL" clId="{6DD31A7B-E31D-41E5-954B-F51150D56175}" dt="2026-04-15T11:55:41.804" v="6630"/>
          <ac:picMkLst>
            <pc:docMk/>
            <pc:sldMk cId="2471933684" sldId="292"/>
            <ac:picMk id="9" creationId="{7DAE3F70-80A6-C8EE-AFBE-36104A42B893}"/>
          </ac:picMkLst>
        </pc:picChg>
      </pc:sldChg>
      <pc:sldChg chg="addSp modSp mod">
        <pc:chgData name="Amy Calvert" userId="24b6cd3b-fc18-46cc-b037-8b21e5ce7159" providerId="ADAL" clId="{6DD31A7B-E31D-41E5-954B-F51150D56175}" dt="2026-04-15T11:56:43.042" v="6640" actId="1076"/>
        <pc:sldMkLst>
          <pc:docMk/>
          <pc:sldMk cId="2757664581" sldId="293"/>
        </pc:sldMkLst>
        <pc:picChg chg="mod">
          <ac:chgData name="Amy Calvert" userId="24b6cd3b-fc18-46cc-b037-8b21e5ce7159" providerId="ADAL" clId="{6DD31A7B-E31D-41E5-954B-F51150D56175}" dt="2026-04-15T11:56:43.042" v="6640" actId="1076"/>
          <ac:picMkLst>
            <pc:docMk/>
            <pc:sldMk cId="2757664581" sldId="293"/>
            <ac:picMk id="4" creationId="{7D36D585-0BD0-E8D1-4F29-81B53E4050D0}"/>
          </ac:picMkLst>
        </pc:picChg>
        <pc:picChg chg="add mod">
          <ac:chgData name="Amy Calvert" userId="24b6cd3b-fc18-46cc-b037-8b21e5ce7159" providerId="ADAL" clId="{6DD31A7B-E31D-41E5-954B-F51150D56175}" dt="2026-04-15T11:56:28.627" v="6639"/>
          <ac:picMkLst>
            <pc:docMk/>
            <pc:sldMk cId="2757664581" sldId="293"/>
            <ac:picMk id="6" creationId="{ADE4E089-9426-EC13-5F3C-09E4690A3874}"/>
          </ac:picMkLst>
        </pc:picChg>
      </pc:sldChg>
      <pc:sldChg chg="addSp delSp modSp mod modClrScheme chgLayout">
        <pc:chgData name="Amy Calvert" userId="24b6cd3b-fc18-46cc-b037-8b21e5ce7159" providerId="ADAL" clId="{6DD31A7B-E31D-41E5-954B-F51150D56175}" dt="2026-04-15T11:48:17.910" v="6495" actId="167"/>
        <pc:sldMkLst>
          <pc:docMk/>
          <pc:sldMk cId="1747250236" sldId="294"/>
        </pc:sldMkLst>
        <pc:spChg chg="add mod">
          <ac:chgData name="Amy Calvert" userId="24b6cd3b-fc18-46cc-b037-8b21e5ce7159" providerId="ADAL" clId="{6DD31A7B-E31D-41E5-954B-F51150D56175}" dt="2026-04-15T11:48:04.883" v="6492"/>
          <ac:spMkLst>
            <pc:docMk/>
            <pc:sldMk cId="1747250236" sldId="294"/>
            <ac:spMk id="3" creationId="{303B1827-15A1-7BB9-D69F-5F566ED3FBE6}"/>
          </ac:spMkLst>
        </pc:spChg>
        <pc:spChg chg="add mod ord">
          <ac:chgData name="Amy Calvert" userId="24b6cd3b-fc18-46cc-b037-8b21e5ce7159" providerId="ADAL" clId="{6DD31A7B-E31D-41E5-954B-F51150D56175}" dt="2026-04-15T11:48:17.910" v="6495" actId="167"/>
          <ac:spMkLst>
            <pc:docMk/>
            <pc:sldMk cId="1747250236" sldId="294"/>
            <ac:spMk id="5" creationId="{F74C916E-6625-30B2-02CF-5D1E465A1F94}"/>
          </ac:spMkLst>
        </pc:spChg>
        <pc:picChg chg="add mod">
          <ac:chgData name="Amy Calvert" userId="24b6cd3b-fc18-46cc-b037-8b21e5ce7159" providerId="ADAL" clId="{6DD31A7B-E31D-41E5-954B-F51150D56175}" dt="2026-04-15T11:48:04.883" v="6492"/>
          <ac:picMkLst>
            <pc:docMk/>
            <pc:sldMk cId="1747250236" sldId="294"/>
            <ac:picMk id="4" creationId="{103B48E2-1186-B3A8-32BE-63626F30B01E}"/>
          </ac:picMkLst>
        </pc:picChg>
      </pc:sldChg>
      <pc:sldChg chg="addSp delSp modSp mod">
        <pc:chgData name="Amy Calvert" userId="24b6cd3b-fc18-46cc-b037-8b21e5ce7159" providerId="ADAL" clId="{6DD31A7B-E31D-41E5-954B-F51150D56175}" dt="2026-04-15T11:48:46.156" v="6501"/>
        <pc:sldMkLst>
          <pc:docMk/>
          <pc:sldMk cId="3250504263" sldId="295"/>
        </pc:sldMkLst>
        <pc:spChg chg="add mod">
          <ac:chgData name="Amy Calvert" userId="24b6cd3b-fc18-46cc-b037-8b21e5ce7159" providerId="ADAL" clId="{6DD31A7B-E31D-41E5-954B-F51150D56175}" dt="2026-04-15T11:48:46.156" v="6501"/>
          <ac:spMkLst>
            <pc:docMk/>
            <pc:sldMk cId="3250504263" sldId="295"/>
            <ac:spMk id="10" creationId="{C6228775-F9EC-14AA-10A7-610247FFAF3C}"/>
          </ac:spMkLst>
        </pc:spChg>
        <pc:spChg chg="add mod">
          <ac:chgData name="Amy Calvert" userId="24b6cd3b-fc18-46cc-b037-8b21e5ce7159" providerId="ADAL" clId="{6DD31A7B-E31D-41E5-954B-F51150D56175}" dt="2026-04-15T11:48:46.156" v="6501"/>
          <ac:spMkLst>
            <pc:docMk/>
            <pc:sldMk cId="3250504263" sldId="295"/>
            <ac:spMk id="11" creationId="{BC617CA8-7903-D874-0B89-4CDD59E21398}"/>
          </ac:spMkLst>
        </pc:spChg>
        <pc:picChg chg="add mod">
          <ac:chgData name="Amy Calvert" userId="24b6cd3b-fc18-46cc-b037-8b21e5ce7159" providerId="ADAL" clId="{6DD31A7B-E31D-41E5-954B-F51150D56175}" dt="2026-04-15T11:48:46.156" v="6501"/>
          <ac:picMkLst>
            <pc:docMk/>
            <pc:sldMk cId="3250504263" sldId="295"/>
            <ac:picMk id="12" creationId="{3D822B0B-3E6C-9B7D-A1DA-4662EA0BA602}"/>
          </ac:picMkLst>
        </pc:picChg>
      </pc:sldChg>
      <pc:sldChg chg="addSp delSp modSp mod modAnim">
        <pc:chgData name="Amy Calvert" userId="24b6cd3b-fc18-46cc-b037-8b21e5ce7159" providerId="ADAL" clId="{6DD31A7B-E31D-41E5-954B-F51150D56175}" dt="2026-04-15T11:49:00.673" v="6506"/>
        <pc:sldMkLst>
          <pc:docMk/>
          <pc:sldMk cId="3747057031" sldId="297"/>
        </pc:sldMkLst>
        <pc:spChg chg="add mod">
          <ac:chgData name="Amy Calvert" userId="24b6cd3b-fc18-46cc-b037-8b21e5ce7159" providerId="ADAL" clId="{6DD31A7B-E31D-41E5-954B-F51150D56175}" dt="2026-04-15T11:49:00.673" v="6506"/>
          <ac:spMkLst>
            <pc:docMk/>
            <pc:sldMk cId="3747057031" sldId="297"/>
            <ac:spMk id="9" creationId="{D7676F1B-B929-4653-260B-8D28B97986A3}"/>
          </ac:spMkLst>
        </pc:spChg>
        <pc:spChg chg="add mod">
          <ac:chgData name="Amy Calvert" userId="24b6cd3b-fc18-46cc-b037-8b21e5ce7159" providerId="ADAL" clId="{6DD31A7B-E31D-41E5-954B-F51150D56175}" dt="2026-04-15T11:49:00.673" v="6506"/>
          <ac:spMkLst>
            <pc:docMk/>
            <pc:sldMk cId="3747057031" sldId="297"/>
            <ac:spMk id="10" creationId="{5B8CDB58-BF8D-C125-DAAF-34A59560BBD9}"/>
          </ac:spMkLst>
        </pc:spChg>
        <pc:picChg chg="add mod">
          <ac:chgData name="Amy Calvert" userId="24b6cd3b-fc18-46cc-b037-8b21e5ce7159" providerId="ADAL" clId="{6DD31A7B-E31D-41E5-954B-F51150D56175}" dt="2026-04-15T11:49:00.673" v="6506"/>
          <ac:picMkLst>
            <pc:docMk/>
            <pc:sldMk cId="3747057031" sldId="297"/>
            <ac:picMk id="11" creationId="{989D1D41-2E22-1BA4-E5CC-A0D567A72709}"/>
          </ac:picMkLst>
        </pc:picChg>
      </pc:sldChg>
      <pc:sldChg chg="addSp delSp modSp mod modClrScheme chgLayout">
        <pc:chgData name="Amy Calvert" userId="24b6cd3b-fc18-46cc-b037-8b21e5ce7159" providerId="ADAL" clId="{6DD31A7B-E31D-41E5-954B-F51150D56175}" dt="2026-04-15T11:52:33.315" v="6594"/>
        <pc:sldMkLst>
          <pc:docMk/>
          <pc:sldMk cId="1439183444" sldId="298"/>
        </pc:sldMkLst>
        <pc:spChg chg="add mod">
          <ac:chgData name="Amy Calvert" userId="24b6cd3b-fc18-46cc-b037-8b21e5ce7159" providerId="ADAL" clId="{6DD31A7B-E31D-41E5-954B-F51150D56175}" dt="2026-04-15T11:52:33.315" v="6594"/>
          <ac:spMkLst>
            <pc:docMk/>
            <pc:sldMk cId="1439183444" sldId="298"/>
            <ac:spMk id="19" creationId="{69E0CD29-2251-4510-95FA-AC0B4D7EB042}"/>
          </ac:spMkLst>
        </pc:spChg>
        <pc:spChg chg="add mod">
          <ac:chgData name="Amy Calvert" userId="24b6cd3b-fc18-46cc-b037-8b21e5ce7159" providerId="ADAL" clId="{6DD31A7B-E31D-41E5-954B-F51150D56175}" dt="2026-04-15T11:52:33.315" v="6594"/>
          <ac:spMkLst>
            <pc:docMk/>
            <pc:sldMk cId="1439183444" sldId="298"/>
            <ac:spMk id="23" creationId="{9788FA57-4113-E129-23A4-14559BB71DE3}"/>
          </ac:spMkLst>
        </pc:spChg>
        <pc:picChg chg="add mod">
          <ac:chgData name="Amy Calvert" userId="24b6cd3b-fc18-46cc-b037-8b21e5ce7159" providerId="ADAL" clId="{6DD31A7B-E31D-41E5-954B-F51150D56175}" dt="2026-04-15T11:52:33.315" v="6594"/>
          <ac:picMkLst>
            <pc:docMk/>
            <pc:sldMk cId="1439183444" sldId="298"/>
            <ac:picMk id="24" creationId="{5ABB4304-2CC7-5625-EEF3-150461E537BB}"/>
          </ac:picMkLst>
        </pc:picChg>
      </pc:sldChg>
      <pc:sldChg chg="addSp delSp modSp mod">
        <pc:chgData name="Amy Calvert" userId="24b6cd3b-fc18-46cc-b037-8b21e5ce7159" providerId="ADAL" clId="{6DD31A7B-E31D-41E5-954B-F51150D56175}" dt="2026-04-15T11:52:42.654" v="6597"/>
        <pc:sldMkLst>
          <pc:docMk/>
          <pc:sldMk cId="1147341153" sldId="299"/>
        </pc:sldMkLst>
        <pc:spChg chg="add mod">
          <ac:chgData name="Amy Calvert" userId="24b6cd3b-fc18-46cc-b037-8b21e5ce7159" providerId="ADAL" clId="{6DD31A7B-E31D-41E5-954B-F51150D56175}" dt="2026-04-15T11:52:42.654" v="6597"/>
          <ac:spMkLst>
            <pc:docMk/>
            <pc:sldMk cId="1147341153" sldId="299"/>
            <ac:spMk id="5" creationId="{28CDCED5-E724-8511-116C-F3549172CC4F}"/>
          </ac:spMkLst>
        </pc:spChg>
        <pc:spChg chg="add mod">
          <ac:chgData name="Amy Calvert" userId="24b6cd3b-fc18-46cc-b037-8b21e5ce7159" providerId="ADAL" clId="{6DD31A7B-E31D-41E5-954B-F51150D56175}" dt="2026-04-15T11:52:42.654" v="6597"/>
          <ac:spMkLst>
            <pc:docMk/>
            <pc:sldMk cId="1147341153" sldId="299"/>
            <ac:spMk id="6" creationId="{10560D7A-31D6-B73C-DFCE-2DFF7724ED59}"/>
          </ac:spMkLst>
        </pc:spChg>
        <pc:picChg chg="add mod">
          <ac:chgData name="Amy Calvert" userId="24b6cd3b-fc18-46cc-b037-8b21e5ce7159" providerId="ADAL" clId="{6DD31A7B-E31D-41E5-954B-F51150D56175}" dt="2026-04-15T11:52:42.654" v="6597"/>
          <ac:picMkLst>
            <pc:docMk/>
            <pc:sldMk cId="1147341153" sldId="299"/>
            <ac:picMk id="7" creationId="{E276F479-38FD-4776-C705-10D7EE57446A}"/>
          </ac:picMkLst>
        </pc:picChg>
      </pc:sldChg>
      <pc:sldChg chg="addSp delSp modSp add mod">
        <pc:chgData name="Amy Calvert" userId="24b6cd3b-fc18-46cc-b037-8b21e5ce7159" providerId="ADAL" clId="{6DD31A7B-E31D-41E5-954B-F51150D56175}" dt="2026-04-15T11:49:49.675" v="6519" actId="14100"/>
        <pc:sldMkLst>
          <pc:docMk/>
          <pc:sldMk cId="2639273292" sldId="300"/>
        </pc:sldMkLst>
        <pc:spChg chg="add mod">
          <ac:chgData name="Amy Calvert" userId="24b6cd3b-fc18-46cc-b037-8b21e5ce7159" providerId="ADAL" clId="{6DD31A7B-E31D-41E5-954B-F51150D56175}" dt="2026-04-15T11:49:49.675" v="6519" actId="14100"/>
          <ac:spMkLst>
            <pc:docMk/>
            <pc:sldMk cId="2639273292" sldId="300"/>
            <ac:spMk id="2" creationId="{006DA647-F782-8F7C-0B63-C2E15801998E}"/>
          </ac:spMkLst>
        </pc:spChg>
        <pc:spChg chg="add del mod">
          <ac:chgData name="Amy Calvert" userId="24b6cd3b-fc18-46cc-b037-8b21e5ce7159" providerId="ADAL" clId="{6DD31A7B-E31D-41E5-954B-F51150D56175}" dt="2026-04-15T11:49:40.063" v="6516" actId="1076"/>
          <ac:spMkLst>
            <pc:docMk/>
            <pc:sldMk cId="2639273292" sldId="300"/>
            <ac:spMk id="4" creationId="{FB8B4252-B2CC-DC54-9584-AF110E85369E}"/>
          </ac:spMkLst>
        </pc:spChg>
        <pc:picChg chg="add mod">
          <ac:chgData name="Amy Calvert" userId="24b6cd3b-fc18-46cc-b037-8b21e5ce7159" providerId="ADAL" clId="{6DD31A7B-E31D-41E5-954B-F51150D56175}" dt="2026-04-15T11:49:18.218" v="6510"/>
          <ac:picMkLst>
            <pc:docMk/>
            <pc:sldMk cId="2639273292" sldId="300"/>
            <ac:picMk id="5" creationId="{685C5CAF-C7EF-F1ED-C7B3-185F52707A4A}"/>
          </ac:picMkLst>
        </pc:picChg>
      </pc:sldChg>
      <pc:sldChg chg="addSp delSp modSp mod">
        <pc:chgData name="Amy Calvert" userId="24b6cd3b-fc18-46cc-b037-8b21e5ce7159" providerId="ADAL" clId="{6DD31A7B-E31D-41E5-954B-F51150D56175}" dt="2026-04-15T11:51:29.883" v="6576" actId="1037"/>
        <pc:sldMkLst>
          <pc:docMk/>
          <pc:sldMk cId="3102215755" sldId="301"/>
        </pc:sldMkLst>
        <pc:spChg chg="add del mod">
          <ac:chgData name="Amy Calvert" userId="24b6cd3b-fc18-46cc-b037-8b21e5ce7159" providerId="ADAL" clId="{6DD31A7B-E31D-41E5-954B-F51150D56175}" dt="2026-04-15T11:51:09.697" v="6540" actId="478"/>
          <ac:spMkLst>
            <pc:docMk/>
            <pc:sldMk cId="3102215755" sldId="301"/>
            <ac:spMk id="2" creationId="{ADAD05B9-E8D1-BBE1-CDAC-F64037390B8B}"/>
          </ac:spMkLst>
        </pc:spChg>
        <pc:spChg chg="mod ord">
          <ac:chgData name="Amy Calvert" userId="24b6cd3b-fc18-46cc-b037-8b21e5ce7159" providerId="ADAL" clId="{6DD31A7B-E31D-41E5-954B-F51150D56175}" dt="2026-04-15T11:51:29.883" v="6576" actId="1037"/>
          <ac:spMkLst>
            <pc:docMk/>
            <pc:sldMk cId="3102215755" sldId="301"/>
            <ac:spMk id="9" creationId="{61D7D50B-2D3F-5E1C-C7EC-AE44B44C6A20}"/>
          </ac:spMkLst>
        </pc:spChg>
        <pc:picChg chg="add del mod">
          <ac:chgData name="Amy Calvert" userId="24b6cd3b-fc18-46cc-b037-8b21e5ce7159" providerId="ADAL" clId="{6DD31A7B-E31D-41E5-954B-F51150D56175}" dt="2026-04-15T11:51:09.697" v="6540" actId="478"/>
          <ac:picMkLst>
            <pc:docMk/>
            <pc:sldMk cId="3102215755" sldId="301"/>
            <ac:picMk id="8" creationId="{602BDDBA-B12E-94B3-FD82-9544FAFB5C48}"/>
          </ac:picMkLst>
        </pc:picChg>
      </pc:sldChg>
      <pc:sldChg chg="addSp delSp modSp mod">
        <pc:chgData name="Amy Calvert" userId="24b6cd3b-fc18-46cc-b037-8b21e5ce7159" providerId="ADAL" clId="{6DD31A7B-E31D-41E5-954B-F51150D56175}" dt="2026-04-15T11:52:11.337" v="6589" actId="1076"/>
        <pc:sldMkLst>
          <pc:docMk/>
          <pc:sldMk cId="3352704789" sldId="302"/>
        </pc:sldMkLst>
        <pc:spChg chg="add mod">
          <ac:chgData name="Amy Calvert" userId="24b6cd3b-fc18-46cc-b037-8b21e5ce7159" providerId="ADAL" clId="{6DD31A7B-E31D-41E5-954B-F51150D56175}" dt="2026-04-15T11:51:56.582" v="6585"/>
          <ac:spMkLst>
            <pc:docMk/>
            <pc:sldMk cId="3352704789" sldId="302"/>
            <ac:spMk id="2" creationId="{41B58FB1-46F3-259E-7562-4FC66AD5BDDD}"/>
          </ac:spMkLst>
        </pc:spChg>
        <pc:spChg chg="add mod">
          <ac:chgData name="Amy Calvert" userId="24b6cd3b-fc18-46cc-b037-8b21e5ce7159" providerId="ADAL" clId="{6DD31A7B-E31D-41E5-954B-F51150D56175}" dt="2026-04-15T11:52:11.337" v="6589" actId="1076"/>
          <ac:spMkLst>
            <pc:docMk/>
            <pc:sldMk cId="3352704789" sldId="302"/>
            <ac:spMk id="5" creationId="{CE85FC7F-3448-FDE2-99E3-BDC4A9F759A5}"/>
          </ac:spMkLst>
        </pc:spChg>
        <pc:picChg chg="add mod">
          <ac:chgData name="Amy Calvert" userId="24b6cd3b-fc18-46cc-b037-8b21e5ce7159" providerId="ADAL" clId="{6DD31A7B-E31D-41E5-954B-F51150D56175}" dt="2026-04-15T11:51:56.582" v="6585"/>
          <ac:picMkLst>
            <pc:docMk/>
            <pc:sldMk cId="3352704789" sldId="302"/>
            <ac:picMk id="6" creationId="{CD152FA2-2C4A-D31F-1052-363502C21E07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C39EB67-E704-4B0E-942A-19163F88083A}" type="datetimeFigureOut">
              <a:rPr lang="en-GB" smtClean="0"/>
              <a:t>24/04/2026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F1C54CC-7950-4FAA-85DE-5343F4130EF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400147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teacherhub.firstgive.co.uk/wp-content/uploads/Lesson-Resources/Lesson-1/Charity-Videos/Off-the-Record-Various-social-issues.mp4" TargetMode="External"/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1C54CC-7950-4FAA-85DE-5343F4130EF5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8061621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>
                <a:hlinkClick r:id="rId3"/>
              </a:rPr>
              <a:t>teacherhub.firstgive.co.uk/</a:t>
            </a:r>
            <a:r>
              <a:rPr lang="en-GB" err="1">
                <a:hlinkClick r:id="rId3"/>
              </a:rPr>
              <a:t>wp</a:t>
            </a:r>
            <a:r>
              <a:rPr lang="en-GB">
                <a:hlinkClick r:id="rId3"/>
              </a:rPr>
              <a:t>-content/uploads/Lesson-Resources/Lesson-1/Charity-Videos/Off-the-Record-Various-social-issues.mp4</a:t>
            </a:r>
            <a:r>
              <a:rPr lang="en-GB"/>
              <a:t> this needs embedding into the slide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1C54CC-7950-4FAA-85DE-5343F4130EF5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598423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/>
              <a:t>Can we make the impacts appear afterwards?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1C54CC-7950-4FAA-85DE-5343F4130EF5}" type="slidenum">
              <a:rPr lang="en-GB" smtClean="0"/>
              <a:t>23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9401972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6.png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23.png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5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1721457-5118-4CA8-B840-D819D626A32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193800" y="1435100"/>
            <a:ext cx="7861300" cy="3683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5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0" indent="0">
              <a:buNone/>
              <a:defRPr sz="4000">
                <a:solidFill>
                  <a:srgbClr val="F47C5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0" indent="0">
              <a:buFontTx/>
              <a:buNone/>
              <a:defRPr sz="35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</a:lstStyle>
          <a:p>
            <a:pPr lvl="0"/>
            <a:r>
              <a:rPr lang="en-US"/>
              <a:t>Main presentation title</a:t>
            </a:r>
          </a:p>
          <a:p>
            <a:pPr lvl="1"/>
            <a:r>
              <a:rPr lang="en-US"/>
              <a:t>Presentation subtitle</a:t>
            </a:r>
          </a:p>
          <a:p>
            <a:pPr lvl="1"/>
            <a:endParaRPr lang="en-US"/>
          </a:p>
          <a:p>
            <a:pPr lvl="2"/>
            <a:r>
              <a:rPr lang="en-US"/>
              <a:t>Date</a:t>
            </a:r>
          </a:p>
        </p:txBody>
      </p:sp>
    </p:spTree>
    <p:extLst>
      <p:ext uri="{BB962C8B-B14F-4D97-AF65-F5344CB8AC3E}">
        <p14:creationId xmlns:p14="http://schemas.microsoft.com/office/powerpoint/2010/main" val="27946854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20CB550F-46EC-46CF-82E4-F3C976E10B1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023"/>
          <a:stretch/>
        </p:blipFill>
        <p:spPr>
          <a:xfrm>
            <a:off x="0" y="-673"/>
            <a:ext cx="12190808" cy="5828267"/>
          </a:xfrm>
          <a:prstGeom prst="rect">
            <a:avLst/>
          </a:prstGeom>
        </p:spPr>
      </p:pic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B2B364FD-4797-4E31-B0C9-35D9F9BA430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88189" y="750498"/>
            <a:ext cx="8031191" cy="44943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000" b="1">
                <a:solidFill>
                  <a:srgbClr val="542785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0" indent="0">
              <a:buNone/>
              <a:defRPr sz="3000">
                <a:solidFill>
                  <a:srgbClr val="542785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0" indent="-360000">
              <a:buFontTx/>
              <a:buBlip>
                <a:blip r:embed="rId3"/>
              </a:buBlip>
              <a:defRPr sz="3000">
                <a:solidFill>
                  <a:srgbClr val="542785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2" name="Text Placeholder 2">
            <a:extLst>
              <a:ext uri="{FF2B5EF4-FFF2-40B4-BE49-F238E27FC236}">
                <a16:creationId xmlns:a16="http://schemas.microsoft.com/office/drawing/2014/main" id="{83CF7856-D9E6-F0D0-296C-62EE6FDAB29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354159" y="6089751"/>
            <a:ext cx="6040007" cy="47749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n-US"/>
              <a:t>Slide title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EF9FEC3-28C9-564D-C650-0D317B518BCB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5" b="105"/>
          <a:stretch/>
        </p:blipFill>
        <p:spPr>
          <a:xfrm>
            <a:off x="8989852" y="3049"/>
            <a:ext cx="3014307" cy="30080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46429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B2B364FD-4797-4E31-B0C9-35D9F9BA430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88189" y="750498"/>
            <a:ext cx="8031191" cy="44943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000" b="1">
                <a:solidFill>
                  <a:srgbClr val="542785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0" indent="0">
              <a:buNone/>
              <a:defRPr sz="3000">
                <a:solidFill>
                  <a:srgbClr val="542785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0" indent="-360000">
              <a:buFontTx/>
              <a:buBlip>
                <a:blip r:embed="rId2"/>
              </a:buBlip>
              <a:defRPr sz="3000">
                <a:solidFill>
                  <a:srgbClr val="542785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2" name="Text Placeholder 2">
            <a:extLst>
              <a:ext uri="{FF2B5EF4-FFF2-40B4-BE49-F238E27FC236}">
                <a16:creationId xmlns:a16="http://schemas.microsoft.com/office/drawing/2014/main" id="{E8A5D69E-4BD1-A98E-DE1A-4D76EEE60BD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354159" y="6089751"/>
            <a:ext cx="2882739" cy="47749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n-US"/>
              <a:t>Slide title</a:t>
            </a:r>
          </a:p>
        </p:txBody>
      </p:sp>
    </p:spTree>
    <p:extLst>
      <p:ext uri="{BB962C8B-B14F-4D97-AF65-F5344CB8AC3E}">
        <p14:creationId xmlns:p14="http://schemas.microsoft.com/office/powerpoint/2010/main" val="317308209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B2B364FD-4797-4E31-B0C9-35D9F9BA430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88189" y="750498"/>
            <a:ext cx="8031191" cy="44943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000" b="1">
                <a:solidFill>
                  <a:srgbClr val="542785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0" indent="0">
              <a:buNone/>
              <a:defRPr sz="3000">
                <a:solidFill>
                  <a:srgbClr val="542785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0" indent="-360000">
              <a:buFontTx/>
              <a:buBlip>
                <a:blip r:embed="rId2"/>
              </a:buBlip>
              <a:defRPr sz="3000">
                <a:solidFill>
                  <a:srgbClr val="542785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2" name="Text Placeholder 2">
            <a:extLst>
              <a:ext uri="{FF2B5EF4-FFF2-40B4-BE49-F238E27FC236}">
                <a16:creationId xmlns:a16="http://schemas.microsoft.com/office/drawing/2014/main" id="{E8A5D69E-4BD1-A98E-DE1A-4D76EEE60BD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354159" y="6089751"/>
            <a:ext cx="6040007" cy="47749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n-US"/>
              <a:t>Slide title</a:t>
            </a:r>
          </a:p>
        </p:txBody>
      </p:sp>
      <p:pic>
        <p:nvPicPr>
          <p:cNvPr id="6" name="Picture 5" descr="A group of girls in school uniforms&#10;&#10;AI-generated content may be incorrect.">
            <a:extLst>
              <a:ext uri="{FF2B5EF4-FFF2-40B4-BE49-F238E27FC236}">
                <a16:creationId xmlns:a16="http://schemas.microsoft.com/office/drawing/2014/main" id="{38DFFB08-8071-225E-C040-8B58B154051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11466" y="2780145"/>
            <a:ext cx="3071090" cy="3071090"/>
          </a:xfrm>
          <a:prstGeom prst="rect">
            <a:avLst/>
          </a:prstGeom>
        </p:spPr>
      </p:pic>
      <p:pic>
        <p:nvPicPr>
          <p:cNvPr id="8" name="Picture 7" descr="A purple and black background&#10;&#10;AI-generated content may be incorrect.">
            <a:extLst>
              <a:ext uri="{FF2B5EF4-FFF2-40B4-BE49-F238E27FC236}">
                <a16:creationId xmlns:a16="http://schemas.microsoft.com/office/drawing/2014/main" id="{334752A8-BD1A-0D3A-86C7-0E770F7632C6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272"/>
          <a:stretch>
            <a:fillRect/>
          </a:stretch>
        </p:blipFill>
        <p:spPr>
          <a:xfrm rot="16200000">
            <a:off x="10787604" y="374757"/>
            <a:ext cx="1104899" cy="1722365"/>
          </a:xfrm>
          <a:prstGeom prst="rect">
            <a:avLst/>
          </a:prstGeom>
        </p:spPr>
      </p:pic>
      <p:pic>
        <p:nvPicPr>
          <p:cNvPr id="11" name="Picture 10" descr="A blue diamond shaped object on a black background&#10;&#10;AI-generated content may be incorrect.">
            <a:extLst>
              <a:ext uri="{FF2B5EF4-FFF2-40B4-BE49-F238E27FC236}">
                <a16:creationId xmlns:a16="http://schemas.microsoft.com/office/drawing/2014/main" id="{3A9C4FAD-C882-1DBA-2847-07FC92A79345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000"/>
          <a:stretch>
            <a:fillRect/>
          </a:stretch>
        </p:blipFill>
        <p:spPr>
          <a:xfrm>
            <a:off x="6235483" y="0"/>
            <a:ext cx="2810164" cy="14050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277327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B2B364FD-4797-4E31-B0C9-35D9F9BA430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88189" y="750498"/>
            <a:ext cx="8031191" cy="44943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000" b="1">
                <a:solidFill>
                  <a:srgbClr val="542785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0" indent="0">
              <a:buNone/>
              <a:defRPr sz="3000">
                <a:solidFill>
                  <a:srgbClr val="542785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0" indent="-360000">
              <a:buFontTx/>
              <a:buBlip>
                <a:blip r:embed="rId2"/>
              </a:buBlip>
              <a:defRPr sz="3000">
                <a:solidFill>
                  <a:srgbClr val="542785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2" name="Text Placeholder 2">
            <a:extLst>
              <a:ext uri="{FF2B5EF4-FFF2-40B4-BE49-F238E27FC236}">
                <a16:creationId xmlns:a16="http://schemas.microsoft.com/office/drawing/2014/main" id="{E8A5D69E-4BD1-A98E-DE1A-4D76EEE60BD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354159" y="6089751"/>
            <a:ext cx="6040007" cy="47749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n-US"/>
              <a:t>Slide title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8DFFB08-8071-225E-C040-8B58B154051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111466" y="2780145"/>
            <a:ext cx="3071090" cy="3071090"/>
          </a:xfrm>
          <a:prstGeom prst="rect">
            <a:avLst/>
          </a:prstGeom>
        </p:spPr>
      </p:pic>
      <p:pic>
        <p:nvPicPr>
          <p:cNvPr id="8" name="Picture 7" descr="A purple and black background&#10;&#10;AI-generated content may be incorrect.">
            <a:extLst>
              <a:ext uri="{FF2B5EF4-FFF2-40B4-BE49-F238E27FC236}">
                <a16:creationId xmlns:a16="http://schemas.microsoft.com/office/drawing/2014/main" id="{334752A8-BD1A-0D3A-86C7-0E770F7632C6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272"/>
          <a:stretch>
            <a:fillRect/>
          </a:stretch>
        </p:blipFill>
        <p:spPr>
          <a:xfrm rot="16200000">
            <a:off x="10787604" y="374757"/>
            <a:ext cx="1104899" cy="1722365"/>
          </a:xfrm>
          <a:prstGeom prst="rect">
            <a:avLst/>
          </a:prstGeom>
        </p:spPr>
      </p:pic>
      <p:pic>
        <p:nvPicPr>
          <p:cNvPr id="11" name="Picture 10" descr="A blue diamond shaped object on a black background&#10;&#10;AI-generated content may be incorrect.">
            <a:extLst>
              <a:ext uri="{FF2B5EF4-FFF2-40B4-BE49-F238E27FC236}">
                <a16:creationId xmlns:a16="http://schemas.microsoft.com/office/drawing/2014/main" id="{3A9C4FAD-C882-1DBA-2847-07FC92A79345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000"/>
          <a:stretch>
            <a:fillRect/>
          </a:stretch>
        </p:blipFill>
        <p:spPr>
          <a:xfrm>
            <a:off x="6235483" y="0"/>
            <a:ext cx="2810164" cy="14050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274938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2">
            <a:extLst>
              <a:ext uri="{FF2B5EF4-FFF2-40B4-BE49-F238E27FC236}">
                <a16:creationId xmlns:a16="http://schemas.microsoft.com/office/drawing/2014/main" id="{D9522AA5-4812-2AEF-06CE-24927C7E3D2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354159" y="6089751"/>
            <a:ext cx="6040007" cy="47749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n-US"/>
              <a:t>Slide title</a:t>
            </a:r>
          </a:p>
        </p:txBody>
      </p:sp>
    </p:spTree>
    <p:extLst>
      <p:ext uri="{BB962C8B-B14F-4D97-AF65-F5344CB8AC3E}">
        <p14:creationId xmlns:p14="http://schemas.microsoft.com/office/powerpoint/2010/main" val="219883612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2">
            <a:extLst>
              <a:ext uri="{FF2B5EF4-FFF2-40B4-BE49-F238E27FC236}">
                <a16:creationId xmlns:a16="http://schemas.microsoft.com/office/drawing/2014/main" id="{D9522AA5-4812-2AEF-06CE-24927C7E3D2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354159" y="6089751"/>
            <a:ext cx="6040007" cy="47749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n-US"/>
              <a:t>Slide title</a:t>
            </a:r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ABF540C3-E098-14DC-58DB-A383FFE4743F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0" y="0"/>
            <a:ext cx="12192000" cy="5848709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8824577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EAE7F660-5559-44A2-5333-87A39293AF84}"/>
              </a:ext>
            </a:extLst>
          </p:cNvPr>
          <p:cNvSpPr/>
          <p:nvPr/>
        </p:nvSpPr>
        <p:spPr>
          <a:xfrm>
            <a:off x="740529" y="804558"/>
            <a:ext cx="3281680" cy="1732759"/>
          </a:xfrm>
          <a:prstGeom prst="roundRect">
            <a:avLst>
              <a:gd name="adj" fmla="val 4974"/>
            </a:avLst>
          </a:prstGeom>
          <a:solidFill>
            <a:srgbClr val="5A00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8D4551F8-D1F7-906E-4B1A-5A90628A466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47517" y="957381"/>
            <a:ext cx="586021" cy="567056"/>
          </a:xfrm>
          <a:prstGeom prst="rect">
            <a:avLst/>
          </a:prstGeom>
        </p:spPr>
      </p:pic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B8F6CA6A-C5C0-9E4D-4F89-3FE88958153A}"/>
              </a:ext>
            </a:extLst>
          </p:cNvPr>
          <p:cNvSpPr/>
          <p:nvPr/>
        </p:nvSpPr>
        <p:spPr>
          <a:xfrm>
            <a:off x="4320353" y="804558"/>
            <a:ext cx="3281680" cy="1732759"/>
          </a:xfrm>
          <a:prstGeom prst="roundRect">
            <a:avLst>
              <a:gd name="adj" fmla="val 4974"/>
            </a:avLst>
          </a:prstGeom>
          <a:solidFill>
            <a:srgbClr val="28B9C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14A5C409-0541-ECC7-D369-4A5CDFE6EFB4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765132" y="2249584"/>
            <a:ext cx="586021" cy="567056"/>
          </a:xfrm>
          <a:prstGeom prst="rect">
            <a:avLst/>
          </a:prstGeom>
        </p:spPr>
      </p:pic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BFF049EE-CDF1-5FD0-D303-4172A5A9EC40}"/>
              </a:ext>
            </a:extLst>
          </p:cNvPr>
          <p:cNvSpPr/>
          <p:nvPr/>
        </p:nvSpPr>
        <p:spPr>
          <a:xfrm>
            <a:off x="7900177" y="795063"/>
            <a:ext cx="3281680" cy="1732759"/>
          </a:xfrm>
          <a:prstGeom prst="roundRect">
            <a:avLst>
              <a:gd name="adj" fmla="val 4974"/>
            </a:avLst>
          </a:prstGeom>
          <a:solidFill>
            <a:srgbClr val="F078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7" name="Picture 16" descr="Icon&#10;&#10;Description automatically generated">
            <a:extLst>
              <a:ext uri="{FF2B5EF4-FFF2-40B4-BE49-F238E27FC236}">
                <a16:creationId xmlns:a16="http://schemas.microsoft.com/office/drawing/2014/main" id="{FB0FC7DF-F443-C170-B7F2-B0D4CDE12068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50621" y="495292"/>
            <a:ext cx="561199" cy="599689"/>
          </a:xfrm>
          <a:prstGeom prst="rect">
            <a:avLst/>
          </a:prstGeom>
        </p:spPr>
      </p:pic>
      <p:sp>
        <p:nvSpPr>
          <p:cNvPr id="19" name="Text Placeholder 18">
            <a:extLst>
              <a:ext uri="{FF2B5EF4-FFF2-40B4-BE49-F238E27FC236}">
                <a16:creationId xmlns:a16="http://schemas.microsoft.com/office/drawing/2014/main" id="{37199FFE-E333-2FC3-00E8-3D39C9FDF29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541581" y="609125"/>
            <a:ext cx="1679575" cy="719137"/>
          </a:xfrm>
          <a:prstGeom prst="rect">
            <a:avLst/>
          </a:prstGeom>
        </p:spPr>
        <p:txBody>
          <a:bodyPr/>
          <a:lstStyle>
            <a:lvl1pPr marL="0" indent="0" algn="ctr">
              <a:buFontTx/>
              <a:buNone/>
              <a:defRPr sz="5000" b="1">
                <a:solidFill>
                  <a:srgbClr val="DECCE4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1" name="Text Placeholder 20">
            <a:extLst>
              <a:ext uri="{FF2B5EF4-FFF2-40B4-BE49-F238E27FC236}">
                <a16:creationId xmlns:a16="http://schemas.microsoft.com/office/drawing/2014/main" id="{B57B8C18-41DE-42B8-5C39-37BBE37D41C9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072410" y="1485012"/>
            <a:ext cx="2628900" cy="874713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5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" name="Text Placeholder 20">
            <a:extLst>
              <a:ext uri="{FF2B5EF4-FFF2-40B4-BE49-F238E27FC236}">
                <a16:creationId xmlns:a16="http://schemas.microsoft.com/office/drawing/2014/main" id="{505E7AEA-0A09-4453-D657-0DA5FDA1144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646743" y="1485011"/>
            <a:ext cx="2628900" cy="874713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5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3" name="Text Placeholder 18">
            <a:extLst>
              <a:ext uri="{FF2B5EF4-FFF2-40B4-BE49-F238E27FC236}">
                <a16:creationId xmlns:a16="http://schemas.microsoft.com/office/drawing/2014/main" id="{71E37516-763A-AB04-8A11-9F22D0CDC0D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121406" y="597812"/>
            <a:ext cx="1679575" cy="719137"/>
          </a:xfrm>
          <a:prstGeom prst="rect">
            <a:avLst/>
          </a:prstGeom>
        </p:spPr>
        <p:txBody>
          <a:bodyPr/>
          <a:lstStyle>
            <a:lvl1pPr marL="0" indent="0" algn="ctr">
              <a:buFontTx/>
              <a:buNone/>
              <a:defRPr sz="5000" b="1">
                <a:solidFill>
                  <a:srgbClr val="CAEDF3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4" name="Text Placeholder 18">
            <a:extLst>
              <a:ext uri="{FF2B5EF4-FFF2-40B4-BE49-F238E27FC236}">
                <a16:creationId xmlns:a16="http://schemas.microsoft.com/office/drawing/2014/main" id="{427E9989-B4DB-FFBF-953D-F565446BEF4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8701229" y="521772"/>
            <a:ext cx="1679575" cy="719137"/>
          </a:xfrm>
          <a:prstGeom prst="rect">
            <a:avLst/>
          </a:prstGeom>
        </p:spPr>
        <p:txBody>
          <a:bodyPr/>
          <a:lstStyle>
            <a:lvl1pPr marL="0" indent="0" algn="ctr">
              <a:buFontTx/>
              <a:buNone/>
              <a:defRPr sz="5000" b="1">
                <a:solidFill>
                  <a:srgbClr val="FACCBE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5" name="Text Placeholder 20">
            <a:extLst>
              <a:ext uri="{FF2B5EF4-FFF2-40B4-BE49-F238E27FC236}">
                <a16:creationId xmlns:a16="http://schemas.microsoft.com/office/drawing/2014/main" id="{0AF65608-E103-7E6B-B4F9-B3E536088441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8226566" y="1485011"/>
            <a:ext cx="2628900" cy="874713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5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6" name="Rectangle: Rounded Corners 25">
            <a:extLst>
              <a:ext uri="{FF2B5EF4-FFF2-40B4-BE49-F238E27FC236}">
                <a16:creationId xmlns:a16="http://schemas.microsoft.com/office/drawing/2014/main" id="{1C5AE562-8774-6C4B-7E8E-769805CE43DB}"/>
              </a:ext>
            </a:extLst>
          </p:cNvPr>
          <p:cNvSpPr/>
          <p:nvPr userDrawn="1"/>
        </p:nvSpPr>
        <p:spPr>
          <a:xfrm>
            <a:off x="4329557" y="3217770"/>
            <a:ext cx="3281680" cy="1732759"/>
          </a:xfrm>
          <a:prstGeom prst="roundRect">
            <a:avLst>
              <a:gd name="adj" fmla="val 4974"/>
            </a:avLst>
          </a:prstGeom>
          <a:solidFill>
            <a:srgbClr val="5A00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27" name="Picture 26">
            <a:extLst>
              <a:ext uri="{FF2B5EF4-FFF2-40B4-BE49-F238E27FC236}">
                <a16:creationId xmlns:a16="http://schemas.microsoft.com/office/drawing/2014/main" id="{239F1EB8-29BD-7145-AB2C-8CE1AD63B33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036545" y="3370593"/>
            <a:ext cx="586021" cy="567056"/>
          </a:xfrm>
          <a:prstGeom prst="rect">
            <a:avLst/>
          </a:prstGeom>
        </p:spPr>
      </p:pic>
      <p:sp>
        <p:nvSpPr>
          <p:cNvPr id="28" name="Text Placeholder 18">
            <a:extLst>
              <a:ext uri="{FF2B5EF4-FFF2-40B4-BE49-F238E27FC236}">
                <a16:creationId xmlns:a16="http://schemas.microsoft.com/office/drawing/2014/main" id="{38AB6D0F-34C7-3C0C-F6BA-B2FE816D1425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130609" y="3022337"/>
            <a:ext cx="1679575" cy="719137"/>
          </a:xfrm>
          <a:prstGeom prst="rect">
            <a:avLst/>
          </a:prstGeom>
        </p:spPr>
        <p:txBody>
          <a:bodyPr/>
          <a:lstStyle>
            <a:lvl1pPr marL="0" indent="0" algn="ctr">
              <a:buFontTx/>
              <a:buNone/>
              <a:defRPr sz="5000" b="1">
                <a:solidFill>
                  <a:srgbClr val="DECCE4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9" name="Text Placeholder 20">
            <a:extLst>
              <a:ext uri="{FF2B5EF4-FFF2-40B4-BE49-F238E27FC236}">
                <a16:creationId xmlns:a16="http://schemas.microsoft.com/office/drawing/2014/main" id="{BB6A305B-B1D4-3985-B600-7AAAC0CA3A97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4661438" y="3898224"/>
            <a:ext cx="2628900" cy="874713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5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0" name="Rectangle: Rounded Corners 29">
            <a:extLst>
              <a:ext uri="{FF2B5EF4-FFF2-40B4-BE49-F238E27FC236}">
                <a16:creationId xmlns:a16="http://schemas.microsoft.com/office/drawing/2014/main" id="{B725E49A-EBD3-D985-BA8B-CB2B4F5FF6AE}"/>
              </a:ext>
            </a:extLst>
          </p:cNvPr>
          <p:cNvSpPr/>
          <p:nvPr userDrawn="1"/>
        </p:nvSpPr>
        <p:spPr>
          <a:xfrm>
            <a:off x="7943118" y="3229083"/>
            <a:ext cx="3281680" cy="1732759"/>
          </a:xfrm>
          <a:prstGeom prst="roundRect">
            <a:avLst>
              <a:gd name="adj" fmla="val 4974"/>
            </a:avLst>
          </a:prstGeom>
          <a:solidFill>
            <a:srgbClr val="28B9C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31" name="Picture 30">
            <a:extLst>
              <a:ext uri="{FF2B5EF4-FFF2-40B4-BE49-F238E27FC236}">
                <a16:creationId xmlns:a16="http://schemas.microsoft.com/office/drawing/2014/main" id="{49DF07E2-96E0-F85D-9033-4021B5E6E457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387897" y="4674109"/>
            <a:ext cx="586021" cy="567056"/>
          </a:xfrm>
          <a:prstGeom prst="rect">
            <a:avLst/>
          </a:prstGeom>
        </p:spPr>
      </p:pic>
      <p:sp>
        <p:nvSpPr>
          <p:cNvPr id="32" name="Text Placeholder 20">
            <a:extLst>
              <a:ext uri="{FF2B5EF4-FFF2-40B4-BE49-F238E27FC236}">
                <a16:creationId xmlns:a16="http://schemas.microsoft.com/office/drawing/2014/main" id="{EA9DADAF-1A22-B594-B01B-7815A893D3C0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8269508" y="3909536"/>
            <a:ext cx="2628900" cy="874713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5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3" name="Text Placeholder 18">
            <a:extLst>
              <a:ext uri="{FF2B5EF4-FFF2-40B4-BE49-F238E27FC236}">
                <a16:creationId xmlns:a16="http://schemas.microsoft.com/office/drawing/2014/main" id="{F6DA23E4-CCB4-5182-0705-3FBB93A2F54C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8744171" y="3022337"/>
            <a:ext cx="1679575" cy="719137"/>
          </a:xfrm>
          <a:prstGeom prst="rect">
            <a:avLst/>
          </a:prstGeom>
        </p:spPr>
        <p:txBody>
          <a:bodyPr/>
          <a:lstStyle>
            <a:lvl1pPr marL="0" indent="0" algn="ctr">
              <a:buFontTx/>
              <a:buNone/>
              <a:defRPr sz="5000" b="1">
                <a:solidFill>
                  <a:srgbClr val="CAEDF3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4" name="Rectangle: Rounded Corners 33">
            <a:extLst>
              <a:ext uri="{FF2B5EF4-FFF2-40B4-BE49-F238E27FC236}">
                <a16:creationId xmlns:a16="http://schemas.microsoft.com/office/drawing/2014/main" id="{C7E3E656-39A3-D54A-6657-CD28F6E1848E}"/>
              </a:ext>
            </a:extLst>
          </p:cNvPr>
          <p:cNvSpPr/>
          <p:nvPr userDrawn="1"/>
        </p:nvSpPr>
        <p:spPr>
          <a:xfrm>
            <a:off x="710612" y="3227500"/>
            <a:ext cx="3281680" cy="1732759"/>
          </a:xfrm>
          <a:prstGeom prst="roundRect">
            <a:avLst>
              <a:gd name="adj" fmla="val 4974"/>
            </a:avLst>
          </a:prstGeom>
          <a:solidFill>
            <a:srgbClr val="F078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35" name="Picture 34" descr="Icon&#10;&#10;Description automatically generated">
            <a:extLst>
              <a:ext uri="{FF2B5EF4-FFF2-40B4-BE49-F238E27FC236}">
                <a16:creationId xmlns:a16="http://schemas.microsoft.com/office/drawing/2014/main" id="{5FC465C7-74C4-3C0A-431D-F93BD4119602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61056" y="2927729"/>
            <a:ext cx="561199" cy="599689"/>
          </a:xfrm>
          <a:prstGeom prst="rect">
            <a:avLst/>
          </a:prstGeom>
        </p:spPr>
      </p:pic>
      <p:sp>
        <p:nvSpPr>
          <p:cNvPr id="36" name="Text Placeholder 18">
            <a:extLst>
              <a:ext uri="{FF2B5EF4-FFF2-40B4-BE49-F238E27FC236}">
                <a16:creationId xmlns:a16="http://schemas.microsoft.com/office/drawing/2014/main" id="{B06E9ADC-9D3F-6801-786B-1492865D26E1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1511664" y="2954209"/>
            <a:ext cx="1679575" cy="719137"/>
          </a:xfrm>
          <a:prstGeom prst="rect">
            <a:avLst/>
          </a:prstGeom>
        </p:spPr>
        <p:txBody>
          <a:bodyPr/>
          <a:lstStyle>
            <a:lvl1pPr marL="0" indent="0" algn="ctr">
              <a:buFontTx/>
              <a:buNone/>
              <a:defRPr sz="5000" b="1">
                <a:solidFill>
                  <a:srgbClr val="FACCBE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7" name="Text Placeholder 20">
            <a:extLst>
              <a:ext uri="{FF2B5EF4-FFF2-40B4-BE49-F238E27FC236}">
                <a16:creationId xmlns:a16="http://schemas.microsoft.com/office/drawing/2014/main" id="{A8E7CA68-A493-7DD3-91DC-7B92C4BE2AE0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1037001" y="3917448"/>
            <a:ext cx="2628900" cy="874713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5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8" name="Text Placeholder 2">
            <a:extLst>
              <a:ext uri="{FF2B5EF4-FFF2-40B4-BE49-F238E27FC236}">
                <a16:creationId xmlns:a16="http://schemas.microsoft.com/office/drawing/2014/main" id="{B31CBF19-A3A7-FDB5-60A0-E44C2C30335A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3354159" y="6089751"/>
            <a:ext cx="6040007" cy="47749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n-US"/>
              <a:t>Slide title</a:t>
            </a:r>
          </a:p>
        </p:txBody>
      </p:sp>
    </p:spTree>
    <p:extLst>
      <p:ext uri="{BB962C8B-B14F-4D97-AF65-F5344CB8AC3E}">
        <p14:creationId xmlns:p14="http://schemas.microsoft.com/office/powerpoint/2010/main" val="111535342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edia Placeholder 2">
            <a:extLst>
              <a:ext uri="{FF2B5EF4-FFF2-40B4-BE49-F238E27FC236}">
                <a16:creationId xmlns:a16="http://schemas.microsoft.com/office/drawing/2014/main" id="{715E1F0F-705C-C06D-FA8B-3A5CCF6B445E}"/>
              </a:ext>
            </a:extLst>
          </p:cNvPr>
          <p:cNvSpPr>
            <a:spLocks noGrp="1"/>
          </p:cNvSpPr>
          <p:nvPr>
            <p:ph type="media" sz="quarter" idx="10"/>
          </p:nvPr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0674779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edia Placeholder 2">
            <a:extLst>
              <a:ext uri="{FF2B5EF4-FFF2-40B4-BE49-F238E27FC236}">
                <a16:creationId xmlns:a16="http://schemas.microsoft.com/office/drawing/2014/main" id="{715E1F0F-705C-C06D-FA8B-3A5CCF6B445E}"/>
              </a:ext>
            </a:extLst>
          </p:cNvPr>
          <p:cNvSpPr>
            <a:spLocks noGrp="1"/>
          </p:cNvSpPr>
          <p:nvPr>
            <p:ph type="media" sz="quarter" idx="10"/>
          </p:nvPr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668279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926145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1721457-5118-4CA8-B840-D819D626A32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193800" y="1435100"/>
            <a:ext cx="7861300" cy="3683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5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0" indent="0">
              <a:buNone/>
              <a:defRPr sz="4000">
                <a:solidFill>
                  <a:srgbClr val="F47C5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0" indent="0">
              <a:buFontTx/>
              <a:buNone/>
              <a:defRPr sz="35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</a:lstStyle>
          <a:p>
            <a:pPr lvl="0"/>
            <a:r>
              <a:rPr lang="en-US"/>
              <a:t>Main presentation title</a:t>
            </a:r>
          </a:p>
          <a:p>
            <a:pPr lvl="1"/>
            <a:r>
              <a:rPr lang="en-US"/>
              <a:t>Presentation subtitle</a:t>
            </a:r>
          </a:p>
          <a:p>
            <a:pPr lvl="1"/>
            <a:endParaRPr lang="en-US"/>
          </a:p>
          <a:p>
            <a:pPr lvl="2"/>
            <a:r>
              <a:rPr lang="en-US"/>
              <a:t>Date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284FCF9C-8127-6B75-383D-CAD4C063D0CC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28331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9F2FF8AA-F5D9-4CFD-9114-CE3BAE537E7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85036" y="857060"/>
            <a:ext cx="4201923" cy="1999954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E2B5365E-22C6-4C6C-9D41-3886DF6AF2B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663040" y="290751"/>
            <a:ext cx="4534097" cy="1914095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3758CFBB-2D86-43E7-8CC0-915F3FD486F3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2049453" y="3173836"/>
            <a:ext cx="4196673" cy="2115396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5F06C2B2-F1CF-4A7C-8CB4-9832B228087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/>
          <a:srcRect l="1509"/>
          <a:stretch/>
        </p:blipFill>
        <p:spPr>
          <a:xfrm>
            <a:off x="7205041" y="2726970"/>
            <a:ext cx="4138508" cy="1951379"/>
          </a:xfrm>
          <a:prstGeom prst="rect">
            <a:avLst/>
          </a:prstGeom>
        </p:spPr>
      </p:pic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1C7D4ED4-E2D0-42BC-B8C0-009EC2E3F5C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296116" y="1663654"/>
            <a:ext cx="3179762" cy="817563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200">
                <a:solidFill>
                  <a:srgbClr val="542785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n-US"/>
              <a:t>Click to edit Master text levels</a:t>
            </a:r>
            <a:endParaRPr lang="en-GB"/>
          </a:p>
        </p:txBody>
      </p:sp>
      <p:sp>
        <p:nvSpPr>
          <p:cNvPr id="20" name="Text Placeholder 19">
            <a:extLst>
              <a:ext uri="{FF2B5EF4-FFF2-40B4-BE49-F238E27FC236}">
                <a16:creationId xmlns:a16="http://schemas.microsoft.com/office/drawing/2014/main" id="{B4F5C52B-A647-445C-A71B-33AA432656A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450450" y="796154"/>
            <a:ext cx="3235325" cy="90328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200">
                <a:solidFill>
                  <a:srgbClr val="F47C5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" name="Text Placeholder 21">
            <a:extLst>
              <a:ext uri="{FF2B5EF4-FFF2-40B4-BE49-F238E27FC236}">
                <a16:creationId xmlns:a16="http://schemas.microsoft.com/office/drawing/2014/main" id="{422DFBEB-D261-4889-9BA1-04A32BF0F6B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2325009" y="4140745"/>
            <a:ext cx="3438525" cy="82626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200">
                <a:solidFill>
                  <a:srgbClr val="1CBDCE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4" name="Text Placeholder 23">
            <a:extLst>
              <a:ext uri="{FF2B5EF4-FFF2-40B4-BE49-F238E27FC236}">
                <a16:creationId xmlns:a16="http://schemas.microsoft.com/office/drawing/2014/main" id="{F40BA2B3-179E-4B7B-A361-949BA6AF5D8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7535864" y="3113451"/>
            <a:ext cx="3235325" cy="82232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200">
                <a:solidFill>
                  <a:srgbClr val="542785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DDA98C0-0071-75EE-2A30-8461D59906E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354159" y="6089751"/>
            <a:ext cx="3702249" cy="47749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n-US"/>
              <a:t>Slide title</a:t>
            </a:r>
          </a:p>
        </p:txBody>
      </p:sp>
    </p:spTree>
    <p:extLst>
      <p:ext uri="{BB962C8B-B14F-4D97-AF65-F5344CB8AC3E}">
        <p14:creationId xmlns:p14="http://schemas.microsoft.com/office/powerpoint/2010/main" val="39395895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close up of a logo&#10;&#10;Description automatically generated">
            <a:extLst>
              <a:ext uri="{FF2B5EF4-FFF2-40B4-BE49-F238E27FC236}">
                <a16:creationId xmlns:a16="http://schemas.microsoft.com/office/drawing/2014/main" id="{DA3746B8-0FEC-4D4B-9FD4-696213D8B7A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852"/>
          <a:stretch/>
        </p:blipFill>
        <p:spPr>
          <a:xfrm>
            <a:off x="0" y="0"/>
            <a:ext cx="12192000" cy="5840587"/>
          </a:xfrm>
          <a:prstGeom prst="rect">
            <a:avLst/>
          </a:prstGeom>
        </p:spPr>
      </p:pic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69E96BD3-746C-44D4-A4E8-6B7CD34F636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39947" y="785004"/>
            <a:ext cx="8315863" cy="411402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000" b="1">
                <a:solidFill>
                  <a:srgbClr val="542785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0" indent="0">
              <a:buNone/>
              <a:defRPr sz="3000">
                <a:solidFill>
                  <a:srgbClr val="542785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0" indent="-360000">
              <a:buFontTx/>
              <a:buBlip>
                <a:blip r:embed="rId3"/>
              </a:buBlip>
              <a:defRPr sz="3000">
                <a:solidFill>
                  <a:srgbClr val="542785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2" name="Text Placeholder 2">
            <a:extLst>
              <a:ext uri="{FF2B5EF4-FFF2-40B4-BE49-F238E27FC236}">
                <a16:creationId xmlns:a16="http://schemas.microsoft.com/office/drawing/2014/main" id="{C7023C21-E2D2-92B2-E373-53B4D302BF7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354159" y="6089751"/>
            <a:ext cx="6040007" cy="47749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n-US"/>
              <a:t>Slide title</a:t>
            </a:r>
          </a:p>
        </p:txBody>
      </p:sp>
    </p:spTree>
    <p:extLst>
      <p:ext uri="{BB962C8B-B14F-4D97-AF65-F5344CB8AC3E}">
        <p14:creationId xmlns:p14="http://schemas.microsoft.com/office/powerpoint/2010/main" val="34413969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close up of a logo&#10;&#10;Description automatically generated">
            <a:extLst>
              <a:ext uri="{FF2B5EF4-FFF2-40B4-BE49-F238E27FC236}">
                <a16:creationId xmlns:a16="http://schemas.microsoft.com/office/drawing/2014/main" id="{DA3746B8-0FEC-4D4B-9FD4-696213D8B7A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852"/>
          <a:stretch/>
        </p:blipFill>
        <p:spPr>
          <a:xfrm>
            <a:off x="0" y="0"/>
            <a:ext cx="12192000" cy="5840587"/>
          </a:xfrm>
          <a:prstGeom prst="rect">
            <a:avLst/>
          </a:prstGeom>
        </p:spPr>
      </p:pic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69E96BD3-746C-44D4-A4E8-6B7CD34F636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39947" y="785004"/>
            <a:ext cx="8315863" cy="411402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000" b="1">
                <a:solidFill>
                  <a:srgbClr val="542785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0" indent="0">
              <a:buNone/>
              <a:defRPr sz="3000">
                <a:solidFill>
                  <a:srgbClr val="542785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0" indent="-360000">
              <a:buFontTx/>
              <a:buBlip>
                <a:blip r:embed="rId3"/>
              </a:buBlip>
              <a:defRPr sz="3000">
                <a:solidFill>
                  <a:srgbClr val="542785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2" name="Text Placeholder 2">
            <a:extLst>
              <a:ext uri="{FF2B5EF4-FFF2-40B4-BE49-F238E27FC236}">
                <a16:creationId xmlns:a16="http://schemas.microsoft.com/office/drawing/2014/main" id="{C7023C21-E2D2-92B2-E373-53B4D302BF7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354159" y="6089751"/>
            <a:ext cx="6040007" cy="47749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n-US"/>
              <a:t>Slide title</a:t>
            </a:r>
          </a:p>
        </p:txBody>
      </p:sp>
    </p:spTree>
    <p:extLst>
      <p:ext uri="{BB962C8B-B14F-4D97-AF65-F5344CB8AC3E}">
        <p14:creationId xmlns:p14="http://schemas.microsoft.com/office/powerpoint/2010/main" val="29188717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close up of a logo&#10;&#10;Description automatically generated">
            <a:extLst>
              <a:ext uri="{FF2B5EF4-FFF2-40B4-BE49-F238E27FC236}">
                <a16:creationId xmlns:a16="http://schemas.microsoft.com/office/drawing/2014/main" id="{DA3746B8-0FEC-4D4B-9FD4-696213D8B7A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852"/>
          <a:stretch/>
        </p:blipFill>
        <p:spPr>
          <a:xfrm>
            <a:off x="0" y="0"/>
            <a:ext cx="12192000" cy="5840587"/>
          </a:xfrm>
          <a:prstGeom prst="rect">
            <a:avLst/>
          </a:prstGeom>
        </p:spPr>
      </p:pic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69E96BD3-746C-44D4-A4E8-6B7CD34F636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39948" y="785004"/>
            <a:ext cx="7069805" cy="411402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000" b="1">
                <a:solidFill>
                  <a:srgbClr val="542785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0" indent="0">
              <a:buNone/>
              <a:defRPr sz="3000">
                <a:solidFill>
                  <a:srgbClr val="542785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0" indent="-360000">
              <a:buFontTx/>
              <a:buBlip>
                <a:blip r:embed="rId3"/>
              </a:buBlip>
              <a:defRPr sz="3000">
                <a:solidFill>
                  <a:srgbClr val="542785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2" name="Text Placeholder 2">
            <a:extLst>
              <a:ext uri="{FF2B5EF4-FFF2-40B4-BE49-F238E27FC236}">
                <a16:creationId xmlns:a16="http://schemas.microsoft.com/office/drawing/2014/main" id="{C7023C21-E2D2-92B2-E373-53B4D302BF7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354159" y="6089751"/>
            <a:ext cx="6040007" cy="47749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n-US"/>
              <a:t>Slide title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1255E440-96C1-638D-A3A6-6410814FD98F}"/>
              </a:ext>
            </a:extLst>
          </p:cNvPr>
          <p:cNvGrpSpPr/>
          <p:nvPr userDrawn="1"/>
        </p:nvGrpSpPr>
        <p:grpSpPr>
          <a:xfrm>
            <a:off x="7792409" y="1802921"/>
            <a:ext cx="4431490" cy="4044985"/>
            <a:chOff x="7792409" y="1802921"/>
            <a:chExt cx="4431490" cy="4044985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73CE3A4F-627D-17E5-ACB3-9CDEC7B4887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5" r="115"/>
            <a:stretch/>
          </p:blipFill>
          <p:spPr>
            <a:xfrm>
              <a:off x="7792409" y="2190827"/>
              <a:ext cx="3648702" cy="3657079"/>
            </a:xfrm>
            <a:prstGeom prst="rect">
              <a:avLst/>
            </a:prstGeom>
          </p:spPr>
        </p:pic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C47ACCD4-34A5-FA83-07B1-0E2F7FE51A2A}"/>
                </a:ext>
              </a:extLst>
            </p:cNvPr>
            <p:cNvPicPr/>
            <p:nvPr/>
          </p:nvPicPr>
          <p:blipFill>
            <a:blip r:embed="rId5"/>
            <a:stretch>
              <a:fillRect/>
            </a:stretch>
          </p:blipFill>
          <p:spPr>
            <a:xfrm>
              <a:off x="10270332" y="1802921"/>
              <a:ext cx="1953567" cy="120609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7351324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close up of a logo&#10;&#10;Description automatically generated">
            <a:extLst>
              <a:ext uri="{FF2B5EF4-FFF2-40B4-BE49-F238E27FC236}">
                <a16:creationId xmlns:a16="http://schemas.microsoft.com/office/drawing/2014/main" id="{DA3746B8-0FEC-4D4B-9FD4-696213D8B7A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852"/>
          <a:stretch/>
        </p:blipFill>
        <p:spPr>
          <a:xfrm>
            <a:off x="0" y="0"/>
            <a:ext cx="12192000" cy="5840587"/>
          </a:xfrm>
          <a:prstGeom prst="rect">
            <a:avLst/>
          </a:prstGeom>
        </p:spPr>
      </p:pic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69E96BD3-746C-44D4-A4E8-6B7CD34F636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39948" y="785004"/>
            <a:ext cx="7818835" cy="411402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000" b="1">
                <a:solidFill>
                  <a:srgbClr val="542785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0" indent="0">
              <a:buNone/>
              <a:defRPr sz="3000">
                <a:solidFill>
                  <a:srgbClr val="542785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0" indent="-360000">
              <a:buFontTx/>
              <a:buBlip>
                <a:blip r:embed="rId3"/>
              </a:buBlip>
              <a:defRPr sz="3000">
                <a:solidFill>
                  <a:srgbClr val="542785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2" name="Text Placeholder 2">
            <a:extLst>
              <a:ext uri="{FF2B5EF4-FFF2-40B4-BE49-F238E27FC236}">
                <a16:creationId xmlns:a16="http://schemas.microsoft.com/office/drawing/2014/main" id="{C7023C21-E2D2-92B2-E373-53B4D302BF7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354159" y="6089751"/>
            <a:ext cx="6040007" cy="47749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n-US"/>
              <a:t>Slide title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F957D842-1B5C-18F8-D870-F3B22AEEA816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10270332" y="1802921"/>
            <a:ext cx="1953567" cy="1206093"/>
          </a:xfrm>
          <a:prstGeom prst="rect">
            <a:avLst/>
          </a:prstGeom>
        </p:spPr>
      </p:pic>
      <p:pic>
        <p:nvPicPr>
          <p:cNvPr id="11" name="Picture 10" descr="A group of people talking&#10;&#10;Description automatically generated with low confidence">
            <a:extLst>
              <a:ext uri="{FF2B5EF4-FFF2-40B4-BE49-F238E27FC236}">
                <a16:creationId xmlns:a16="http://schemas.microsoft.com/office/drawing/2014/main" id="{CF34049A-1B9A-16F1-7588-FF27EB1D78A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302"/>
          <a:stretch/>
        </p:blipFill>
        <p:spPr>
          <a:xfrm>
            <a:off x="8665535" y="3082676"/>
            <a:ext cx="2775577" cy="27758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66037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20CB550F-46EC-46CF-82E4-F3C976E10B1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023"/>
          <a:stretch/>
        </p:blipFill>
        <p:spPr>
          <a:xfrm>
            <a:off x="0" y="-673"/>
            <a:ext cx="12190808" cy="5828267"/>
          </a:xfrm>
          <a:prstGeom prst="rect">
            <a:avLst/>
          </a:prstGeom>
        </p:spPr>
      </p:pic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B2B364FD-4797-4E31-B0C9-35D9F9BA430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88189" y="750498"/>
            <a:ext cx="8031191" cy="44943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000" b="1">
                <a:solidFill>
                  <a:srgbClr val="542785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0" indent="0">
              <a:buNone/>
              <a:defRPr sz="3000">
                <a:solidFill>
                  <a:srgbClr val="542785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0" indent="-360000">
              <a:buFontTx/>
              <a:buBlip>
                <a:blip r:embed="rId3"/>
              </a:buBlip>
              <a:defRPr sz="3000">
                <a:solidFill>
                  <a:srgbClr val="542785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2" name="Text Placeholder 2">
            <a:extLst>
              <a:ext uri="{FF2B5EF4-FFF2-40B4-BE49-F238E27FC236}">
                <a16:creationId xmlns:a16="http://schemas.microsoft.com/office/drawing/2014/main" id="{83CF7856-D9E6-F0D0-296C-62EE6FDAB29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354159" y="6089751"/>
            <a:ext cx="6040007" cy="47749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n-US"/>
              <a:t>Slide title</a:t>
            </a:r>
          </a:p>
        </p:txBody>
      </p:sp>
    </p:spTree>
    <p:extLst>
      <p:ext uri="{BB962C8B-B14F-4D97-AF65-F5344CB8AC3E}">
        <p14:creationId xmlns:p14="http://schemas.microsoft.com/office/powerpoint/2010/main" val="41117380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20CB550F-46EC-46CF-82E4-F3C976E10B1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023"/>
          <a:stretch/>
        </p:blipFill>
        <p:spPr>
          <a:xfrm>
            <a:off x="0" y="-673"/>
            <a:ext cx="12190808" cy="5828267"/>
          </a:xfrm>
          <a:prstGeom prst="rect">
            <a:avLst/>
          </a:prstGeom>
        </p:spPr>
      </p:pic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B2B364FD-4797-4E31-B0C9-35D9F9BA430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88189" y="750498"/>
            <a:ext cx="8031191" cy="44943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000" b="1">
                <a:solidFill>
                  <a:srgbClr val="542785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0" indent="0">
              <a:buNone/>
              <a:defRPr sz="3000">
                <a:solidFill>
                  <a:srgbClr val="542785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0" indent="-360000">
              <a:buFontTx/>
              <a:buBlip>
                <a:blip r:embed="rId3"/>
              </a:buBlip>
              <a:defRPr sz="3000">
                <a:solidFill>
                  <a:srgbClr val="542785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2" name="Text Placeholder 2">
            <a:extLst>
              <a:ext uri="{FF2B5EF4-FFF2-40B4-BE49-F238E27FC236}">
                <a16:creationId xmlns:a16="http://schemas.microsoft.com/office/drawing/2014/main" id="{83CF7856-D9E6-F0D0-296C-62EE6FDAB29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354159" y="6089751"/>
            <a:ext cx="6040007" cy="47749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n-US"/>
              <a:t>Slide title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EF9FEC3-28C9-564D-C650-0D317B518BCB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5" b="105"/>
          <a:stretch/>
        </p:blipFill>
        <p:spPr>
          <a:xfrm>
            <a:off x="9268921" y="3049"/>
            <a:ext cx="2735238" cy="27295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88381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13" Type="http://schemas.openxmlformats.org/officeDocument/2006/relationships/slideLayout" Target="../slideLayouts/slideLayout15.xml"/><Relationship Id="rId18" Type="http://schemas.openxmlformats.org/officeDocument/2006/relationships/image" Target="../media/image2.png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12" Type="http://schemas.openxmlformats.org/officeDocument/2006/relationships/slideLayout" Target="../slideLayouts/slideLayout14.xml"/><Relationship Id="rId17" Type="http://schemas.openxmlformats.org/officeDocument/2006/relationships/image" Target="../media/image4.png"/><Relationship Id="rId2" Type="http://schemas.openxmlformats.org/officeDocument/2006/relationships/slideLayout" Target="../slideLayouts/slideLayout4.xml"/><Relationship Id="rId16" Type="http://schemas.openxmlformats.org/officeDocument/2006/relationships/theme" Target="../theme/theme2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3.xml"/><Relationship Id="rId5" Type="http://schemas.openxmlformats.org/officeDocument/2006/relationships/slideLayout" Target="../slideLayouts/slideLayout7.xml"/><Relationship Id="rId1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12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Relationship Id="rId14" Type="http://schemas.openxmlformats.org/officeDocument/2006/relationships/slideLayout" Target="../slideLayouts/slideLayout16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18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24.png"/><Relationship Id="rId7" Type="http://schemas.openxmlformats.org/officeDocument/2006/relationships/image" Target="../media/image27.png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19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4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close up of a sign&#10;&#10;Description automatically generated">
            <a:extLst>
              <a:ext uri="{FF2B5EF4-FFF2-40B4-BE49-F238E27FC236}">
                <a16:creationId xmlns:a16="http://schemas.microsoft.com/office/drawing/2014/main" id="{22B873EF-1EE1-45F9-AD37-8A47A7D02A2A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4" y="0"/>
            <a:ext cx="12189612" cy="685800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C6245B67-83F5-0A60-8C76-8946FAB152AF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 userDrawn="1"/>
        </p:nvSpPr>
        <p:spPr>
          <a:xfrm>
            <a:off x="9575321" y="5969479"/>
            <a:ext cx="2458528" cy="810883"/>
          </a:xfrm>
          <a:prstGeom prst="rect">
            <a:avLst/>
          </a:prstGeom>
          <a:solidFill>
            <a:srgbClr val="522674"/>
          </a:solidFill>
          <a:ln>
            <a:solidFill>
              <a:srgbClr val="52267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2955CA8-ECD8-6F2D-4D2C-8E0E2795CF5B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22" t="33711" r="2995" b="37233"/>
          <a:stretch>
            <a:fillRect/>
          </a:stretch>
        </p:blipFill>
        <p:spPr>
          <a:xfrm>
            <a:off x="7134045" y="5891841"/>
            <a:ext cx="4882551" cy="8839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5033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  <p:sldLayoutId id="2147483686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C664AF89-A2EE-4A9B-834D-6C8669D42EC3}"/>
              </a:ext>
            </a:extLst>
          </p:cNvPr>
          <p:cNvPicPr>
            <a:picLocks noChangeAspect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847376"/>
            <a:ext cx="12192000" cy="1010624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70DDF48D-E466-7434-42EB-CC966B068173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 userDrawn="1"/>
        </p:nvSpPr>
        <p:spPr>
          <a:xfrm>
            <a:off x="9644332" y="5995358"/>
            <a:ext cx="2268747" cy="785004"/>
          </a:xfrm>
          <a:prstGeom prst="rect">
            <a:avLst/>
          </a:prstGeom>
          <a:solidFill>
            <a:srgbClr val="522674"/>
          </a:solidFill>
          <a:ln>
            <a:solidFill>
              <a:srgbClr val="52267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93FAB20-0520-9E08-6B07-F99DEAE4A8C6}"/>
              </a:ext>
            </a:extLst>
          </p:cNvPr>
          <p:cNvPicPr>
            <a:picLocks noChangeAspect="1"/>
          </p:cNvPicPr>
          <p:nvPr userDrawn="1"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22" t="33711" r="2995" b="37233"/>
          <a:stretch>
            <a:fillRect/>
          </a:stretch>
        </p:blipFill>
        <p:spPr>
          <a:xfrm>
            <a:off x="7203056" y="5910732"/>
            <a:ext cx="4882551" cy="883911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240448E0-DAA6-B519-38CA-934F77D80954}"/>
              </a:ext>
            </a:extLst>
          </p:cNvPr>
          <p:cNvSpPr/>
          <p:nvPr userDrawn="1"/>
        </p:nvSpPr>
        <p:spPr>
          <a:xfrm>
            <a:off x="94891" y="5847376"/>
            <a:ext cx="3528203" cy="1010624"/>
          </a:xfrm>
          <a:prstGeom prst="rect">
            <a:avLst/>
          </a:prstGeom>
          <a:solidFill>
            <a:srgbClr val="522674"/>
          </a:solidFill>
          <a:ln>
            <a:solidFill>
              <a:srgbClr val="52267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637011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85" r:id="rId3"/>
    <p:sldLayoutId id="2147483682" r:id="rId4"/>
    <p:sldLayoutId id="2147483683" r:id="rId5"/>
    <p:sldLayoutId id="2147483652" r:id="rId6"/>
    <p:sldLayoutId id="2147483681" r:id="rId7"/>
    <p:sldLayoutId id="2147483684" r:id="rId8"/>
    <p:sldLayoutId id="2147483678" r:id="rId9"/>
    <p:sldLayoutId id="2147483687" r:id="rId10"/>
    <p:sldLayoutId id="2147483688" r:id="rId11"/>
    <p:sldLayoutId id="2147483651" r:id="rId12"/>
    <p:sldLayoutId id="2147483679" r:id="rId13"/>
    <p:sldLayoutId id="2147483677" r:id="rId14"/>
    <p:sldLayoutId id="2147483689" r:id="rId1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75041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1CBDC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A close up of a logo&#10;&#10;Description automatically generated">
            <a:extLst>
              <a:ext uri="{FF2B5EF4-FFF2-40B4-BE49-F238E27FC236}">
                <a16:creationId xmlns:a16="http://schemas.microsoft.com/office/drawing/2014/main" id="{E947D678-D60B-4507-9DFD-D68D3ECF887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4" y="0"/>
            <a:ext cx="12189612" cy="6858000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C07312A9-890A-43DA-8FF1-E78CB2EA0820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861024"/>
            <a:ext cx="12192000" cy="1010624"/>
          </a:xfrm>
          <a:prstGeom prst="rect">
            <a:avLst/>
          </a:prstGeom>
        </p:spPr>
      </p:pic>
      <p:pic>
        <p:nvPicPr>
          <p:cNvPr id="16" name="Picture 15" descr="A close up of a logo&#10;&#10;Description automatically generated">
            <a:extLst>
              <a:ext uri="{FF2B5EF4-FFF2-40B4-BE49-F238E27FC236}">
                <a16:creationId xmlns:a16="http://schemas.microsoft.com/office/drawing/2014/main" id="{7613D7ED-C22B-48CB-BDAF-2AB9ECED9B2B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94" y="5861024"/>
            <a:ext cx="12192000" cy="1010624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F5BF3B07-1236-40EE-B665-A803C3410F8B}"/>
              </a:ext>
            </a:extLst>
          </p:cNvPr>
          <p:cNvSpPr txBox="1"/>
          <p:nvPr userDrawn="1"/>
        </p:nvSpPr>
        <p:spPr>
          <a:xfrm>
            <a:off x="1132944" y="1637851"/>
            <a:ext cx="6919415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50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Any questions?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09610C53-E4B3-4CD8-8336-75EFEE2991FB}"/>
              </a:ext>
            </a:extLst>
          </p:cNvPr>
          <p:cNvSpPr txBox="1"/>
          <p:nvPr userDrawn="1"/>
        </p:nvSpPr>
        <p:spPr>
          <a:xfrm>
            <a:off x="1132944" y="3859743"/>
            <a:ext cx="508857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000" b="1">
                <a:solidFill>
                  <a:srgbClr val="54278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Share your journey with us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B8C2B072-E884-44E1-A79B-FC0956D07804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5161858" y="4477936"/>
            <a:ext cx="4597788" cy="441623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E335B8D1-807C-4DE0-BBEC-93338E1C3D17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5185922" y="4983754"/>
            <a:ext cx="4597788" cy="449295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7789C583-BAAA-4899-A2BC-92C07A7A024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034" r="21364" b="1082"/>
          <a:stretch/>
        </p:blipFill>
        <p:spPr>
          <a:xfrm>
            <a:off x="450760" y="5838751"/>
            <a:ext cx="873188" cy="10378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95373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29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mailto:youthvoice@firstgive.co.uk" TargetMode="External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31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37.png"/><Relationship Id="rId4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0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3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hyperlink" Target="mailto:youthvoice@firstgive.co.uk" TargetMode="External"/><Relationship Id="rId1" Type="http://schemas.openxmlformats.org/officeDocument/2006/relationships/slideLayout" Target="../slideLayouts/slideLayout10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33.jpeg"/><Relationship Id="rId5" Type="http://schemas.openxmlformats.org/officeDocument/2006/relationships/image" Target="../media/image32.png"/><Relationship Id="rId4" Type="http://schemas.openxmlformats.org/officeDocument/2006/relationships/image" Target="../media/image19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9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37.xml"/><Relationship Id="rId2" Type="http://schemas.openxmlformats.org/officeDocument/2006/relationships/slide" Target="slide36.xml"/><Relationship Id="rId1" Type="http://schemas.openxmlformats.org/officeDocument/2006/relationships/slideLayout" Target="../slideLayouts/slideLayout3.xml"/><Relationship Id="rId5" Type="http://schemas.openxmlformats.org/officeDocument/2006/relationships/slide" Target="slide39.xml"/><Relationship Id="rId4" Type="http://schemas.openxmlformats.org/officeDocument/2006/relationships/slide" Target="slide38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31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43.png"/><Relationship Id="rId4" Type="http://schemas.openxmlformats.org/officeDocument/2006/relationships/hyperlink" Target="mailto:communities@edenproject.com" TargetMode="Externa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8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1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19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2.pn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0.xml"/><Relationship Id="rId5" Type="http://schemas.openxmlformats.org/officeDocument/2006/relationships/hyperlink" Target="mailto:communities@edenproject.com" TargetMode="External"/><Relationship Id="rId4" Type="http://schemas.openxmlformats.org/officeDocument/2006/relationships/image" Target="../media/image45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8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edenprojectcommunities.com/the-big-do/plan-your-do#form" TargetMode="External"/><Relationship Id="rId7" Type="http://schemas.openxmlformats.org/officeDocument/2006/relationships/slide" Target="slide24.xml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32.png"/><Relationship Id="rId5" Type="http://schemas.openxmlformats.org/officeDocument/2006/relationships/image" Target="../media/image19.png"/><Relationship Id="rId4" Type="http://schemas.openxmlformats.org/officeDocument/2006/relationships/image" Target="../media/image37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1.xml"/><Relationship Id="rId6" Type="http://schemas.openxmlformats.org/officeDocument/2006/relationships/slide" Target="slide24.xml"/><Relationship Id="rId5" Type="http://schemas.openxmlformats.org/officeDocument/2006/relationships/image" Target="../media/image32.png"/><Relationship Id="rId4" Type="http://schemas.openxmlformats.org/officeDocument/2006/relationships/image" Target="../media/image19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1.xml"/><Relationship Id="rId6" Type="http://schemas.openxmlformats.org/officeDocument/2006/relationships/slide" Target="slide24.xml"/><Relationship Id="rId5" Type="http://schemas.openxmlformats.org/officeDocument/2006/relationships/image" Target="../media/image32.png"/><Relationship Id="rId4" Type="http://schemas.openxmlformats.org/officeDocument/2006/relationships/image" Target="../media/image19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1.xml"/><Relationship Id="rId6" Type="http://schemas.openxmlformats.org/officeDocument/2006/relationships/slide" Target="slide24.xml"/><Relationship Id="rId5" Type="http://schemas.openxmlformats.org/officeDocument/2006/relationships/image" Target="../media/image32.png"/><Relationship Id="rId4" Type="http://schemas.openxmlformats.org/officeDocument/2006/relationships/image" Target="../media/image1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notesSlide" Target="../notesSlides/notesSlide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dia Placeholder 1">
            <a:extLst>
              <a:ext uri="{FF2B5EF4-FFF2-40B4-BE49-F238E27FC236}">
                <a16:creationId xmlns:a16="http://schemas.microsoft.com/office/drawing/2014/main" id="{D9EE8754-AB98-F2A2-5242-46BE5A0933C8}"/>
              </a:ext>
            </a:extLst>
          </p:cNvPr>
          <p:cNvSpPr>
            <a:spLocks noGrp="1"/>
          </p:cNvSpPr>
          <p:nvPr>
            <p:ph type="media" sz="quarter" idx="10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5B5CED5-A968-9206-2DDE-E1FBDF94FF20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DB997A9D-5A5A-0A26-A083-E62D59714730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84496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C1463D71-4D81-1209-CD3C-B439F8B7B7C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88189" y="750498"/>
            <a:ext cx="7772585" cy="4494362"/>
          </a:xfrm>
        </p:spPr>
        <p:txBody>
          <a:bodyPr/>
          <a:lstStyle/>
          <a:p>
            <a:r>
              <a:rPr lang="en-GB"/>
              <a:t>Changemaker challenge!</a:t>
            </a:r>
          </a:p>
          <a:p>
            <a:endParaRPr lang="en-GB" b="0"/>
          </a:p>
          <a:p>
            <a:r>
              <a:rPr lang="en-GB" sz="2400" b="0"/>
              <a:t>Take your learning home by using our conversations starters. You might…</a:t>
            </a:r>
          </a:p>
          <a:p>
            <a:pPr marL="457200" indent="-457200">
              <a:buBlip>
                <a:blip r:embed="rId2"/>
              </a:buBlip>
            </a:pPr>
            <a:r>
              <a:rPr lang="en-GB" sz="2400" b="0"/>
              <a:t>Try them with a parent, carer or sibling</a:t>
            </a:r>
          </a:p>
          <a:p>
            <a:pPr marL="457200" indent="-457200">
              <a:buBlip>
                <a:blip r:embed="rId2"/>
              </a:buBlip>
            </a:pPr>
            <a:r>
              <a:rPr lang="en-GB" sz="2400" b="0"/>
              <a:t>Speak to a friend</a:t>
            </a:r>
          </a:p>
          <a:p>
            <a:endParaRPr lang="en-GB" sz="1800" b="0"/>
          </a:p>
          <a:p>
            <a:r>
              <a:rPr lang="en-GB" sz="2400" b="0"/>
              <a:t>You could share your thoughts by emailing First Give: </a:t>
            </a:r>
            <a:r>
              <a:rPr lang="en-GB" sz="2400">
                <a:solidFill>
                  <a:srgbClr val="2BB9CD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youthvoice@firstgive.co.uk</a:t>
            </a:r>
            <a:r>
              <a:rPr lang="en-GB" sz="2400">
                <a:solidFill>
                  <a:srgbClr val="2BB9CD"/>
                </a:solidFill>
              </a:rPr>
              <a:t> </a:t>
            </a:r>
          </a:p>
          <a:p>
            <a:endParaRPr lang="en-GB" sz="1800" b="0"/>
          </a:p>
          <a:p>
            <a:r>
              <a:rPr lang="en-GB" sz="2400" b="0"/>
              <a:t>We would love to see it and celebrate it!</a:t>
            </a:r>
          </a:p>
        </p:txBody>
      </p:sp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BF18A5EE-BC84-7E33-818D-01E0BA70777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88189" y="6107502"/>
            <a:ext cx="6634403" cy="477498"/>
          </a:xfrm>
        </p:spPr>
        <p:txBody>
          <a:bodyPr/>
          <a:lstStyle/>
          <a:p>
            <a:r>
              <a:rPr lang="en-GB"/>
              <a:t>Tutor Time 1: What is a social issue?</a:t>
            </a:r>
          </a:p>
          <a:p>
            <a:endParaRPr lang="en-GB"/>
          </a:p>
        </p:txBody>
      </p:sp>
      <p:pic>
        <p:nvPicPr>
          <p:cNvPr id="3" name="Picture 2" descr="A orange diamond shaped object on a black background&#10;&#10;AI-generated content may be incorrect.">
            <a:extLst>
              <a:ext uri="{FF2B5EF4-FFF2-40B4-BE49-F238E27FC236}">
                <a16:creationId xmlns:a16="http://schemas.microsoft.com/office/drawing/2014/main" id="{8D45128F-F132-5EEB-51F8-35F11637038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66976" y="985683"/>
            <a:ext cx="329023" cy="329023"/>
          </a:xfrm>
          <a:prstGeom prst="rect">
            <a:avLst/>
          </a:prstGeom>
        </p:spPr>
      </p:pic>
      <p:pic>
        <p:nvPicPr>
          <p:cNvPr id="5" name="Picture 4" descr="A orange diamond shaped object on a black background&#10;&#10;AI-generated content may be incorrect.">
            <a:extLst>
              <a:ext uri="{FF2B5EF4-FFF2-40B4-BE49-F238E27FC236}">
                <a16:creationId xmlns:a16="http://schemas.microsoft.com/office/drawing/2014/main" id="{14B8A3F6-08C3-575B-FD45-46AC5FC4E27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95055" y="214551"/>
            <a:ext cx="639610" cy="639610"/>
          </a:xfrm>
          <a:prstGeom prst="rect">
            <a:avLst/>
          </a:prstGeom>
        </p:spPr>
      </p:pic>
      <p:pic>
        <p:nvPicPr>
          <p:cNvPr id="6" name="Picture 5" descr="A orange diamond shaped object on a black background&#10;&#10;AI-generated content may be incorrect.">
            <a:extLst>
              <a:ext uri="{FF2B5EF4-FFF2-40B4-BE49-F238E27FC236}">
                <a16:creationId xmlns:a16="http://schemas.microsoft.com/office/drawing/2014/main" id="{32D49236-3463-A58A-526C-7A34834079A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9795" y="644293"/>
            <a:ext cx="212409" cy="212409"/>
          </a:xfrm>
          <a:prstGeom prst="rect">
            <a:avLst/>
          </a:prstGeom>
        </p:spPr>
      </p:pic>
      <p:pic>
        <p:nvPicPr>
          <p:cNvPr id="7" name="Picture 6" descr="A purple diamond shaped object on a black background&#10;&#10;AI-generated content may be incorrect.">
            <a:extLst>
              <a:ext uri="{FF2B5EF4-FFF2-40B4-BE49-F238E27FC236}">
                <a16:creationId xmlns:a16="http://schemas.microsoft.com/office/drawing/2014/main" id="{61E8F7A0-663D-3DA1-BC49-75A53C67DDE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9973" y="168791"/>
            <a:ext cx="493413" cy="4934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169824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dia Placeholder 1">
            <a:extLst>
              <a:ext uri="{FF2B5EF4-FFF2-40B4-BE49-F238E27FC236}">
                <a16:creationId xmlns:a16="http://schemas.microsoft.com/office/drawing/2014/main" id="{AC4439A7-5679-0273-045B-7BAE7D8E6E88}"/>
              </a:ext>
            </a:extLst>
          </p:cNvPr>
          <p:cNvSpPr>
            <a:spLocks noGrp="1"/>
          </p:cNvSpPr>
          <p:nvPr>
            <p:ph type="media" sz="quarter" idx="10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E935BDF-5A1D-2A54-6AF0-9B8E31066E6C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416096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82C06D8-2700-9E6A-36C5-1E69AB08D7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C3535DE-6BFD-4FE5-2F81-2043BEA555A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GB" sz="3600">
                <a:solidFill>
                  <a:srgbClr val="F47C58"/>
                </a:solidFill>
              </a:rPr>
              <a:t>Young people make change</a:t>
            </a:r>
          </a:p>
          <a:p>
            <a:endParaRPr lang="en-GB" sz="1800"/>
          </a:p>
          <a:p>
            <a:r>
              <a:rPr lang="en-GB"/>
              <a:t>We will…</a:t>
            </a:r>
          </a:p>
          <a:p>
            <a:endParaRPr lang="en-GB"/>
          </a:p>
          <a:p>
            <a:pPr marL="457200" indent="-457200">
              <a:buBlip>
                <a:blip r:embed="rId2"/>
              </a:buBlip>
            </a:pPr>
            <a:r>
              <a:rPr lang="en-GB" sz="2400" b="0"/>
              <a:t>Think about what we can do to make a difference</a:t>
            </a:r>
          </a:p>
          <a:p>
            <a:pPr marL="457200" indent="-457200">
              <a:buBlip>
                <a:blip r:embed="rId2"/>
              </a:buBlip>
            </a:pPr>
            <a:r>
              <a:rPr lang="en-GB" sz="2400" b="0"/>
              <a:t>Consider how we can use our time, money and skills to create change</a:t>
            </a:r>
          </a:p>
          <a:p>
            <a:endParaRPr lang="en-GB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A177D711-01B2-799E-246A-A15EDFC57D7F}"/>
              </a:ext>
            </a:extLst>
          </p:cNvPr>
          <p:cNvSpPr/>
          <p:nvPr/>
        </p:nvSpPr>
        <p:spPr>
          <a:xfrm>
            <a:off x="0" y="5856514"/>
            <a:ext cx="3088696" cy="990600"/>
          </a:xfrm>
          <a:prstGeom prst="rect">
            <a:avLst/>
          </a:prstGeom>
          <a:solidFill>
            <a:srgbClr val="522674"/>
          </a:solidFill>
          <a:ln>
            <a:solidFill>
              <a:srgbClr val="52267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2B64E68-956D-09DD-E2F7-C78FE1170BAD}"/>
              </a:ext>
            </a:extLst>
          </p:cNvPr>
          <p:cNvSpPr txBox="1">
            <a:spLocks/>
          </p:cNvSpPr>
          <p:nvPr/>
        </p:nvSpPr>
        <p:spPr>
          <a:xfrm>
            <a:off x="298432" y="5950361"/>
            <a:ext cx="6587000" cy="401453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b="1"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</a:pPr>
            <a:r>
              <a:rPr lang="en-GB"/>
              <a:t>Tutor Time 2: </a:t>
            </a:r>
          </a:p>
          <a:p>
            <a:pPr>
              <a:spcBef>
                <a:spcPts val="0"/>
              </a:spcBef>
            </a:pPr>
            <a:r>
              <a:rPr lang="en-GB"/>
              <a:t>Young people make change</a:t>
            </a:r>
          </a:p>
        </p:txBody>
      </p:sp>
    </p:spTree>
    <p:extLst>
      <p:ext uri="{BB962C8B-B14F-4D97-AF65-F5344CB8AC3E}">
        <p14:creationId xmlns:p14="http://schemas.microsoft.com/office/powerpoint/2010/main" val="395914761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F74C916E-6625-30B2-02CF-5D1E465A1F94}"/>
              </a:ext>
            </a:extLst>
          </p:cNvPr>
          <p:cNvSpPr/>
          <p:nvPr/>
        </p:nvSpPr>
        <p:spPr>
          <a:xfrm>
            <a:off x="0" y="5856514"/>
            <a:ext cx="3088696" cy="990600"/>
          </a:xfrm>
          <a:prstGeom prst="rect">
            <a:avLst/>
          </a:prstGeom>
          <a:solidFill>
            <a:srgbClr val="522674"/>
          </a:solidFill>
          <a:ln>
            <a:solidFill>
              <a:srgbClr val="52267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BEAD8281-C5E4-D20D-8252-21244064CACC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516095" y="1809136"/>
            <a:ext cx="6823587" cy="1189703"/>
          </a:xfrm>
          <a:prstGeom prst="roundRect">
            <a:avLst>
              <a:gd name="adj" fmla="val 8981"/>
            </a:avLst>
          </a:prstGeom>
          <a:solidFill>
            <a:srgbClr val="CAEDF3"/>
          </a:solidFill>
          <a:ln>
            <a:solidFill>
              <a:srgbClr val="CAEDF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77149E58-1B73-B085-6A04-1DA5DE54E4C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39949" y="785004"/>
            <a:ext cx="6823588" cy="4114021"/>
          </a:xfrm>
        </p:spPr>
        <p:txBody>
          <a:bodyPr/>
          <a:lstStyle/>
          <a:p>
            <a:r>
              <a:rPr lang="en-GB" sz="3600"/>
              <a:t>Discuss</a:t>
            </a:r>
          </a:p>
          <a:p>
            <a:endParaRPr lang="en-GB"/>
          </a:p>
          <a:p>
            <a:pPr algn="ctr"/>
            <a:r>
              <a:rPr lang="en-GB">
                <a:solidFill>
                  <a:srgbClr val="2BB9CD"/>
                </a:solidFill>
              </a:rPr>
              <a:t>“My actions can have a meaningful impact on others”</a:t>
            </a:r>
          </a:p>
          <a:p>
            <a:endParaRPr lang="en-GB"/>
          </a:p>
          <a:p>
            <a:r>
              <a:rPr lang="en-GB" sz="2400" b="0">
                <a:solidFill>
                  <a:srgbClr val="F47C58"/>
                </a:solidFill>
              </a:rPr>
              <a:t>Do you agree? </a:t>
            </a:r>
          </a:p>
          <a:p>
            <a:r>
              <a:rPr lang="en-GB" sz="2400" b="0">
                <a:solidFill>
                  <a:srgbClr val="F47C58"/>
                </a:solidFill>
              </a:rPr>
              <a:t>Do you disagree? </a:t>
            </a:r>
          </a:p>
          <a:p>
            <a:r>
              <a:rPr lang="en-GB" sz="2400" b="0" i="1">
                <a:solidFill>
                  <a:srgbClr val="F47C58"/>
                </a:solidFill>
              </a:rPr>
              <a:t>Why?</a:t>
            </a:r>
          </a:p>
        </p:txBody>
      </p:sp>
      <p:sp>
        <p:nvSpPr>
          <p:cNvPr id="3" name="Text Placeholder 3">
            <a:extLst>
              <a:ext uri="{FF2B5EF4-FFF2-40B4-BE49-F238E27FC236}">
                <a16:creationId xmlns:a16="http://schemas.microsoft.com/office/drawing/2014/main" id="{303B1827-15A1-7BB9-D69F-5F566ED3FBE6}"/>
              </a:ext>
            </a:extLst>
          </p:cNvPr>
          <p:cNvSpPr txBox="1">
            <a:spLocks/>
          </p:cNvSpPr>
          <p:nvPr/>
        </p:nvSpPr>
        <p:spPr>
          <a:xfrm>
            <a:off x="298432" y="5950361"/>
            <a:ext cx="6537904" cy="401453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b="1"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</a:pPr>
            <a:r>
              <a:rPr lang="en-GB"/>
              <a:t>Tutor Time 2: </a:t>
            </a:r>
          </a:p>
          <a:p>
            <a:pPr>
              <a:spcBef>
                <a:spcPts val="0"/>
              </a:spcBef>
            </a:pPr>
            <a:r>
              <a:rPr lang="en-GB"/>
              <a:t>Young people make change</a:t>
            </a:r>
          </a:p>
        </p:txBody>
      </p:sp>
    </p:spTree>
    <p:extLst>
      <p:ext uri="{BB962C8B-B14F-4D97-AF65-F5344CB8AC3E}">
        <p14:creationId xmlns:p14="http://schemas.microsoft.com/office/powerpoint/2010/main" val="174725023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A3D40A7-119D-67DA-0D51-064BB1A95B0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634C587E-8173-F3F6-D2F5-E16F46C9C627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285135" y="2460964"/>
            <a:ext cx="6449961" cy="1601607"/>
          </a:xfrm>
          <a:prstGeom prst="roundRect">
            <a:avLst>
              <a:gd name="adj" fmla="val 6390"/>
            </a:avLst>
          </a:prstGeom>
          <a:solidFill>
            <a:srgbClr val="522674"/>
          </a:solidFill>
          <a:ln>
            <a:solidFill>
              <a:srgbClr val="52267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E4535263-B866-7C44-493B-BE0581D1C52F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285135" y="216588"/>
            <a:ext cx="6449961" cy="1995782"/>
          </a:xfrm>
          <a:prstGeom prst="roundRect">
            <a:avLst>
              <a:gd name="adj" fmla="val 5671"/>
            </a:avLst>
          </a:prstGeom>
          <a:solidFill>
            <a:srgbClr val="EBE6F3"/>
          </a:solidFill>
          <a:ln>
            <a:solidFill>
              <a:srgbClr val="EBE6F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5B6953F-D2A3-AB20-4214-F50D0A202AA7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body" sz="quarter" idx="10"/>
          </p:nvPr>
        </p:nvSpPr>
        <p:spPr>
          <a:xfrm>
            <a:off x="541642" y="373258"/>
            <a:ext cx="6380267" cy="1995782"/>
          </a:xfrm>
        </p:spPr>
        <p:txBody>
          <a:bodyPr/>
          <a:lstStyle/>
          <a:p>
            <a:r>
              <a:rPr lang="en-GB"/>
              <a:t>How might we…</a:t>
            </a:r>
          </a:p>
          <a:p>
            <a:pPr marL="342900" indent="-342900">
              <a:buBlip>
                <a:blip r:embed="rId2"/>
              </a:buBlip>
            </a:pPr>
            <a:r>
              <a:rPr lang="en-GB" sz="2000" b="0"/>
              <a:t>Change someone’s mind about something?</a:t>
            </a:r>
          </a:p>
          <a:p>
            <a:pPr marL="342900" indent="-342900">
              <a:buBlip>
                <a:blip r:embed="rId2"/>
              </a:buBlip>
            </a:pPr>
            <a:r>
              <a:rPr lang="en-GB" sz="2000" b="0"/>
              <a:t>Make someone’s day better?</a:t>
            </a:r>
          </a:p>
          <a:p>
            <a:pPr marL="342900" indent="-342900">
              <a:buBlip>
                <a:blip r:embed="rId2"/>
              </a:buBlip>
            </a:pPr>
            <a:r>
              <a:rPr lang="en-GB" sz="2000" b="0"/>
              <a:t>Improve something in our communities?</a:t>
            </a:r>
          </a:p>
          <a:p>
            <a:endParaRPr lang="en-GB" sz="1200" b="0"/>
          </a:p>
          <a:p>
            <a:endParaRPr lang="en-GB" sz="1800" b="0"/>
          </a:p>
        </p:txBody>
      </p:sp>
      <p:pic>
        <p:nvPicPr>
          <p:cNvPr id="9" name="Picture 8" descr="A orange diamond shaped object on a black background&#10;&#10;AI-generated content may be incorrect.">
            <a:extLst>
              <a:ext uri="{FF2B5EF4-FFF2-40B4-BE49-F238E27FC236}">
                <a16:creationId xmlns:a16="http://schemas.microsoft.com/office/drawing/2014/main" id="{5FE293BA-29DA-E51C-A85B-839CCB7D29D9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49533" y="216588"/>
            <a:ext cx="1774371" cy="1774371"/>
          </a:xfrm>
          <a:prstGeom prst="rect">
            <a:avLst/>
          </a:prstGeom>
        </p:spPr>
      </p:pic>
      <p:pic>
        <p:nvPicPr>
          <p:cNvPr id="11" name="Picture 10" descr="A blue diamond shaped object on a black background&#10;&#10;AI-generated content may be incorrect.">
            <a:extLst>
              <a:ext uri="{FF2B5EF4-FFF2-40B4-BE49-F238E27FC236}">
                <a16:creationId xmlns:a16="http://schemas.microsoft.com/office/drawing/2014/main" id="{672F8E98-9499-6A0E-D7C5-69762C17B286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9122" y="1253920"/>
            <a:ext cx="947056" cy="947056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9024A4DB-1767-B5D2-5DDA-FC97094A6EBC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384326" y="4270470"/>
            <a:ext cx="11009154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2000" b="1">
                <a:solidFill>
                  <a:srgbClr val="2BB9C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Write down one action that you can take to positively affect someone else…</a:t>
            </a:r>
          </a:p>
          <a:p>
            <a:endParaRPr lang="en-GB" sz="400" b="1">
              <a:solidFill>
                <a:srgbClr val="2BB9C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000" b="0">
                <a:solidFill>
                  <a:srgbClr val="2BB9C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…in school </a:t>
            </a:r>
            <a:r>
              <a:rPr lang="en-GB" sz="1800" b="0" i="1">
                <a:solidFill>
                  <a:srgbClr val="2BB9C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e.g. mentoring a younger student</a:t>
            </a:r>
            <a:endParaRPr lang="en-GB" sz="1800" b="0">
              <a:solidFill>
                <a:srgbClr val="2BB9C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000" b="0">
                <a:solidFill>
                  <a:srgbClr val="2BB9C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…at home </a:t>
            </a:r>
            <a:r>
              <a:rPr lang="en-GB" sz="1800" b="0" i="1">
                <a:solidFill>
                  <a:srgbClr val="2BB9C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e.g. make dinner for the family</a:t>
            </a:r>
            <a:endParaRPr lang="en-GB" sz="1800" b="0">
              <a:solidFill>
                <a:srgbClr val="2BB9C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000" b="0">
                <a:solidFill>
                  <a:srgbClr val="2BB9C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…</a:t>
            </a:r>
            <a:r>
              <a:rPr lang="en-GB" sz="2000">
                <a:solidFill>
                  <a:srgbClr val="2BB9C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lang="en-GB" sz="2000" b="0">
                <a:solidFill>
                  <a:srgbClr val="2BB9C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 the community </a:t>
            </a:r>
            <a:r>
              <a:rPr lang="en-GB" sz="1800" b="0" i="1">
                <a:solidFill>
                  <a:srgbClr val="2BB9C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e.g. help an elderly neighbour with their shopping bags</a:t>
            </a:r>
            <a:endParaRPr lang="en-GB">
              <a:solidFill>
                <a:srgbClr val="2BB9C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5" name="Picture 14" descr="A purple diamond shaped object on a black background&#10;&#10;AI-generated content may be incorrect.">
            <a:extLst>
              <a:ext uri="{FF2B5EF4-FFF2-40B4-BE49-F238E27FC236}">
                <a16:creationId xmlns:a16="http://schemas.microsoft.com/office/drawing/2014/main" id="{70A6FD7C-BDD1-BA8F-58D4-B86CC03EFDDC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26013" y="1928359"/>
            <a:ext cx="1995782" cy="1995782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C5CEC453-9899-8EC5-46D3-55C4DAB13A12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541642" y="2631439"/>
            <a:ext cx="7216878" cy="13183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3000" b="1" i="0" u="none" strike="noStrike" kern="1200" cap="none" spc="0" normalizeH="0" baseline="0" noProof="0">
                <a:ln>
                  <a:noFill/>
                </a:ln>
                <a:solidFill>
                  <a:srgbClr val="EBE6F3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Consider…</a:t>
            </a:r>
          </a:p>
          <a:p>
            <a:pPr marL="342900" marR="0" lvl="0" indent="-3429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Blip>
                <a:blip r:embed="rId5"/>
              </a:buBlip>
              <a:tabLst/>
              <a:defRPr/>
            </a:pPr>
            <a:r>
              <a:rPr kumimoji="0" lang="en-GB" sz="2000" b="0" i="0" u="none" strike="noStrike" kern="1200" cap="none" spc="0" normalizeH="0" baseline="0" noProof="0">
                <a:ln>
                  <a:noFill/>
                </a:ln>
                <a:solidFill>
                  <a:srgbClr val="EBE6F3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What makes impact feel possible or impossible?</a:t>
            </a:r>
          </a:p>
          <a:p>
            <a:pPr marL="342900" marR="0" lvl="0" indent="-3429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Blip>
                <a:blip r:embed="rId5"/>
              </a:buBlip>
              <a:tabLst/>
              <a:defRPr/>
            </a:pPr>
            <a:r>
              <a:rPr kumimoji="0" lang="en-GB" sz="2000" b="0" i="0" u="none" strike="noStrike" kern="1200" cap="none" spc="0" normalizeH="0" baseline="0" noProof="0">
                <a:ln>
                  <a:noFill/>
                </a:ln>
                <a:solidFill>
                  <a:srgbClr val="EBE6F3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Does age matter when it comes to impact?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3FCE6ADA-3C9A-AF55-861D-AE2169184E10}"/>
              </a:ext>
            </a:extLst>
          </p:cNvPr>
          <p:cNvSpPr/>
          <p:nvPr/>
        </p:nvSpPr>
        <p:spPr>
          <a:xfrm>
            <a:off x="0" y="5856514"/>
            <a:ext cx="3088696" cy="990600"/>
          </a:xfrm>
          <a:prstGeom prst="rect">
            <a:avLst/>
          </a:prstGeom>
          <a:solidFill>
            <a:srgbClr val="522674"/>
          </a:solidFill>
          <a:ln>
            <a:solidFill>
              <a:srgbClr val="52267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D1BA119F-C80B-D099-5483-29FC9CF7CE21}"/>
              </a:ext>
            </a:extLst>
          </p:cNvPr>
          <p:cNvSpPr txBox="1">
            <a:spLocks/>
          </p:cNvSpPr>
          <p:nvPr/>
        </p:nvSpPr>
        <p:spPr>
          <a:xfrm>
            <a:off x="298432" y="5950361"/>
            <a:ext cx="6537904" cy="401453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b="1"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</a:pPr>
            <a:r>
              <a:rPr lang="en-GB"/>
              <a:t>Tutor Time 2: </a:t>
            </a:r>
          </a:p>
          <a:p>
            <a:pPr>
              <a:spcBef>
                <a:spcPts val="0"/>
              </a:spcBef>
            </a:pPr>
            <a:r>
              <a:rPr lang="en-GB"/>
              <a:t>Young people make change</a:t>
            </a:r>
          </a:p>
        </p:txBody>
      </p:sp>
    </p:spTree>
    <p:extLst>
      <p:ext uri="{BB962C8B-B14F-4D97-AF65-F5344CB8AC3E}">
        <p14:creationId xmlns:p14="http://schemas.microsoft.com/office/powerpoint/2010/main" val="8211248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8E0EFB0E-52D5-6EB8-EF48-AB88FDD52C05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285135" y="694944"/>
            <a:ext cx="8485239" cy="1078992"/>
          </a:xfrm>
          <a:prstGeom prst="roundRect">
            <a:avLst>
              <a:gd name="adj" fmla="val 10735"/>
            </a:avLst>
          </a:prstGeom>
          <a:solidFill>
            <a:srgbClr val="EBE6F3"/>
          </a:solidFill>
          <a:ln>
            <a:solidFill>
              <a:srgbClr val="EBE6F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971CFEA9-5D01-7F92-2F27-87E315195744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body" sz="quarter" idx="10"/>
          </p:nvPr>
        </p:nvSpPr>
        <p:spPr>
          <a:xfrm>
            <a:off x="137160" y="785004"/>
            <a:ext cx="8788026" cy="4114021"/>
          </a:xfrm>
        </p:spPr>
        <p:txBody>
          <a:bodyPr/>
          <a:lstStyle/>
          <a:p>
            <a:pPr algn="ctr"/>
            <a:r>
              <a:rPr lang="en-GB"/>
              <a:t>Social action is a practical action to make a positive change in society.</a:t>
            </a:r>
          </a:p>
          <a:p>
            <a:endParaRPr lang="en-GB"/>
          </a:p>
          <a:p>
            <a:endParaRPr lang="en-GB"/>
          </a:p>
          <a:p>
            <a:r>
              <a:rPr lang="en-GB" sz="2400">
                <a:solidFill>
                  <a:srgbClr val="2BB9CD"/>
                </a:solidFill>
              </a:rPr>
              <a:t>We might use our time, money, and/or skills to do this.</a:t>
            </a:r>
          </a:p>
          <a:p>
            <a:endParaRPr lang="en-GB"/>
          </a:p>
          <a:p>
            <a:r>
              <a:rPr lang="en-GB" sz="2400"/>
              <a:t>We will: </a:t>
            </a:r>
            <a:r>
              <a:rPr lang="en-GB" sz="2400" b="0"/>
              <a:t>Organise activities based on time, money and skills.</a:t>
            </a:r>
          </a:p>
          <a:p>
            <a:r>
              <a:rPr lang="en-GB" sz="2400"/>
              <a:t>Remember:</a:t>
            </a:r>
            <a:r>
              <a:rPr lang="en-GB" sz="2400" b="0"/>
              <a:t> some activities might use two, even all three! </a:t>
            </a:r>
            <a:endParaRPr lang="en-GB" sz="2400" b="0">
              <a:highlight>
                <a:srgbClr val="FFFF00"/>
              </a:highlight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B1F04CA-8993-47ED-A2E1-C84470C4C3D3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/>
          <a:srcRect/>
          <a:stretch/>
        </p:blipFill>
        <p:spPr>
          <a:xfrm>
            <a:off x="4281285" y="2025231"/>
            <a:ext cx="961680" cy="650096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D9191244-778D-DDA4-3877-DF51E6D3385B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3"/>
          <a:srcRect/>
          <a:stretch/>
        </p:blipFill>
        <p:spPr>
          <a:xfrm>
            <a:off x="6592452" y="2053830"/>
            <a:ext cx="551272" cy="667591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FEC51023-56AA-E256-F6AB-C2138816627B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6324" y="1975103"/>
            <a:ext cx="745474" cy="745474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C6228775-F9EC-14AA-10A7-610247FFAF3C}"/>
              </a:ext>
            </a:extLst>
          </p:cNvPr>
          <p:cNvSpPr/>
          <p:nvPr/>
        </p:nvSpPr>
        <p:spPr>
          <a:xfrm>
            <a:off x="0" y="5856514"/>
            <a:ext cx="3088696" cy="990600"/>
          </a:xfrm>
          <a:prstGeom prst="rect">
            <a:avLst/>
          </a:prstGeom>
          <a:solidFill>
            <a:srgbClr val="522674"/>
          </a:solidFill>
          <a:ln>
            <a:solidFill>
              <a:srgbClr val="52267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Text Placeholder 3">
            <a:extLst>
              <a:ext uri="{FF2B5EF4-FFF2-40B4-BE49-F238E27FC236}">
                <a16:creationId xmlns:a16="http://schemas.microsoft.com/office/drawing/2014/main" id="{BC617CA8-7903-D874-0B89-4CDD59E21398}"/>
              </a:ext>
            </a:extLst>
          </p:cNvPr>
          <p:cNvSpPr txBox="1">
            <a:spLocks/>
          </p:cNvSpPr>
          <p:nvPr/>
        </p:nvSpPr>
        <p:spPr>
          <a:xfrm>
            <a:off x="298432" y="5950361"/>
            <a:ext cx="6537904" cy="401453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b="1"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</a:pPr>
            <a:r>
              <a:rPr lang="en-GB"/>
              <a:t>Tutor Time 2: </a:t>
            </a:r>
          </a:p>
          <a:p>
            <a:pPr>
              <a:spcBef>
                <a:spcPts val="0"/>
              </a:spcBef>
            </a:pPr>
            <a:r>
              <a:rPr lang="en-GB"/>
              <a:t>Young people make change</a:t>
            </a:r>
          </a:p>
        </p:txBody>
      </p:sp>
    </p:spTree>
    <p:extLst>
      <p:ext uri="{BB962C8B-B14F-4D97-AF65-F5344CB8AC3E}">
        <p14:creationId xmlns:p14="http://schemas.microsoft.com/office/powerpoint/2010/main" val="325050426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8347C58-9533-62E5-B002-D9646DEFD7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A518F595-508C-DEDF-00C0-076FD8DFC94C}"/>
              </a:ext>
            </a:extLst>
          </p:cNvPr>
          <p:cNvSpPr/>
          <p:nvPr/>
        </p:nvSpPr>
        <p:spPr>
          <a:xfrm>
            <a:off x="578894" y="814143"/>
            <a:ext cx="8504903" cy="1097078"/>
          </a:xfrm>
          <a:prstGeom prst="roundRect">
            <a:avLst>
              <a:gd name="adj" fmla="val 6665"/>
            </a:avLst>
          </a:prstGeom>
          <a:solidFill>
            <a:srgbClr val="522674"/>
          </a:solidFill>
          <a:ln>
            <a:solidFill>
              <a:srgbClr val="52267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B479CD2-EAA0-D9C0-1E53-8E4EE84B727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78894" y="530942"/>
            <a:ext cx="9065849" cy="307046"/>
          </a:xfrm>
        </p:spPr>
        <p:txBody>
          <a:bodyPr/>
          <a:lstStyle/>
          <a:p>
            <a:endParaRPr lang="en-GB" sz="900">
              <a:solidFill>
                <a:srgbClr val="522674"/>
              </a:solidFill>
            </a:endParaRPr>
          </a:p>
          <a:p>
            <a:r>
              <a:rPr lang="en-GB" sz="2000" b="0" i="1"/>
              <a:t>For example: Teaching younger students how to cook once a week</a:t>
            </a:r>
          </a:p>
          <a:p>
            <a:r>
              <a:rPr lang="en-GB" sz="2000" b="0"/>
              <a:t>I am giving my </a:t>
            </a:r>
            <a:r>
              <a:rPr lang="en-GB" sz="2000" u="sng"/>
              <a:t>time</a:t>
            </a:r>
            <a:r>
              <a:rPr lang="en-GB" sz="2000" b="0"/>
              <a:t> during breaks to do this. I am sharing my </a:t>
            </a:r>
            <a:r>
              <a:rPr lang="en-GB" sz="2000" u="sng"/>
              <a:t>skills</a:t>
            </a:r>
            <a:r>
              <a:rPr lang="en-GB" sz="2000" b="0"/>
              <a:t> as a talented Food Technology student.</a:t>
            </a:r>
          </a:p>
          <a:p>
            <a:endParaRPr lang="en-GB" sz="400" b="0"/>
          </a:p>
          <a:p>
            <a:pPr marL="457200" indent="-457200">
              <a:buBlip>
                <a:blip r:embed="rId2"/>
              </a:buBlip>
            </a:pPr>
            <a:r>
              <a:rPr lang="en-GB" sz="2000" b="0">
                <a:solidFill>
                  <a:srgbClr val="522674"/>
                </a:solidFill>
              </a:rPr>
              <a:t>Having a neighbour around for tea one afternoon</a:t>
            </a:r>
          </a:p>
          <a:p>
            <a:pPr marL="457200" indent="-457200">
              <a:buBlip>
                <a:blip r:embed="rId2"/>
              </a:buBlip>
            </a:pPr>
            <a:r>
              <a:rPr lang="en-GB" sz="2000" b="0">
                <a:solidFill>
                  <a:srgbClr val="522674"/>
                </a:solidFill>
              </a:rPr>
              <a:t>Organise a charity raffle</a:t>
            </a:r>
          </a:p>
          <a:p>
            <a:pPr marL="457200" indent="-457200">
              <a:buBlip>
                <a:blip r:embed="rId2"/>
              </a:buBlip>
            </a:pPr>
            <a:r>
              <a:rPr lang="en-GB" sz="2000" b="0">
                <a:solidFill>
                  <a:srgbClr val="522674"/>
                </a:solidFill>
              </a:rPr>
              <a:t>Help an elderly neighbour with their shopping</a:t>
            </a:r>
          </a:p>
          <a:p>
            <a:pPr marL="457200" indent="-457200">
              <a:buBlip>
                <a:blip r:embed="rId2"/>
              </a:buBlip>
            </a:pPr>
            <a:r>
              <a:rPr lang="en-GB" sz="2000" b="0">
                <a:solidFill>
                  <a:srgbClr val="522674"/>
                </a:solidFill>
              </a:rPr>
              <a:t>Donate £5 to a local foodbank</a:t>
            </a:r>
          </a:p>
          <a:p>
            <a:pPr marL="457200" indent="-457200">
              <a:buBlip>
                <a:blip r:embed="rId2"/>
              </a:buBlip>
            </a:pPr>
            <a:r>
              <a:rPr lang="en-GB" sz="2000" b="0">
                <a:solidFill>
                  <a:srgbClr val="522674"/>
                </a:solidFill>
              </a:rPr>
              <a:t>Speak in assembly about an important issue</a:t>
            </a:r>
          </a:p>
          <a:p>
            <a:pPr marL="457200" indent="-457200">
              <a:buBlip>
                <a:blip r:embed="rId2"/>
              </a:buBlip>
            </a:pPr>
            <a:r>
              <a:rPr lang="en-GB" sz="2000" b="0">
                <a:solidFill>
                  <a:srgbClr val="522674"/>
                </a:solidFill>
              </a:rPr>
              <a:t>Start a recycling system at home</a:t>
            </a:r>
          </a:p>
          <a:p>
            <a:pPr marL="457200" indent="-457200">
              <a:buBlip>
                <a:blip r:embed="rId2"/>
              </a:buBlip>
            </a:pPr>
            <a:r>
              <a:rPr lang="en-GB" sz="2000" b="0">
                <a:solidFill>
                  <a:srgbClr val="522674"/>
                </a:solidFill>
              </a:rPr>
              <a:t>Visiting a local care home</a:t>
            </a:r>
          </a:p>
          <a:p>
            <a:pPr marL="457200" indent="-457200">
              <a:buBlip>
                <a:blip r:embed="rId2"/>
              </a:buBlip>
            </a:pPr>
            <a:r>
              <a:rPr lang="en-GB" sz="2000" b="0">
                <a:solidFill>
                  <a:srgbClr val="522674"/>
                </a:solidFill>
              </a:rPr>
              <a:t>Complete a sponsored walk</a:t>
            </a:r>
          </a:p>
          <a:p>
            <a:pPr marL="457200" indent="-457200">
              <a:buBlip>
                <a:blip r:embed="rId2"/>
              </a:buBlip>
            </a:pPr>
            <a:r>
              <a:rPr lang="en-GB" sz="2000" b="0">
                <a:solidFill>
                  <a:srgbClr val="522674"/>
                </a:solidFill>
              </a:rPr>
              <a:t>Volunteering in a community kitchen</a:t>
            </a:r>
          </a:p>
          <a:p>
            <a:endParaRPr lang="en-GB">
              <a:solidFill>
                <a:srgbClr val="522674"/>
              </a:solidFill>
            </a:endParaRPr>
          </a:p>
        </p:txBody>
      </p:sp>
      <p:sp>
        <p:nvSpPr>
          <p:cNvPr id="2" name="Text Placeholder 2">
            <a:extLst>
              <a:ext uri="{FF2B5EF4-FFF2-40B4-BE49-F238E27FC236}">
                <a16:creationId xmlns:a16="http://schemas.microsoft.com/office/drawing/2014/main" id="{BA95F0A7-2536-5DB5-B53F-F4EFF7D02C29}"/>
              </a:ext>
            </a:extLst>
          </p:cNvPr>
          <p:cNvSpPr txBox="1">
            <a:spLocks/>
          </p:cNvSpPr>
          <p:nvPr/>
        </p:nvSpPr>
        <p:spPr>
          <a:xfrm>
            <a:off x="7108765" y="2050804"/>
            <a:ext cx="3167349" cy="4114021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000" b="1" kern="1200">
                <a:solidFill>
                  <a:srgbClr val="542785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3000" kern="1200">
                <a:solidFill>
                  <a:srgbClr val="542785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0" indent="-360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Blip>
                <a:blip r:embed="rId3"/>
              </a:buBlip>
              <a:defRPr sz="3000" kern="1200">
                <a:solidFill>
                  <a:srgbClr val="542785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000">
                <a:solidFill>
                  <a:srgbClr val="2BB9CD"/>
                </a:solidFill>
              </a:rPr>
              <a:t>Time</a:t>
            </a:r>
          </a:p>
          <a:p>
            <a:r>
              <a:rPr lang="en-GB" sz="2000">
                <a:solidFill>
                  <a:srgbClr val="2BB9CD"/>
                </a:solidFill>
              </a:rPr>
              <a:t>Time </a:t>
            </a:r>
            <a:r>
              <a:rPr lang="en-GB" sz="2000" b="0">
                <a:solidFill>
                  <a:srgbClr val="2BB9CD"/>
                </a:solidFill>
              </a:rPr>
              <a:t>and </a:t>
            </a:r>
            <a:r>
              <a:rPr lang="en-GB" sz="2000">
                <a:solidFill>
                  <a:srgbClr val="2BB9CD"/>
                </a:solidFill>
              </a:rPr>
              <a:t>money</a:t>
            </a:r>
            <a:endParaRPr lang="en-GB" sz="2000" b="0">
              <a:solidFill>
                <a:srgbClr val="2BB9CD"/>
              </a:solidFill>
            </a:endParaRPr>
          </a:p>
          <a:p>
            <a:r>
              <a:rPr lang="en-GB" sz="2000">
                <a:solidFill>
                  <a:srgbClr val="2BB9CD"/>
                </a:solidFill>
              </a:rPr>
              <a:t>Time </a:t>
            </a:r>
          </a:p>
          <a:p>
            <a:r>
              <a:rPr lang="en-GB" sz="2000">
                <a:solidFill>
                  <a:srgbClr val="2BB9CD"/>
                </a:solidFill>
              </a:rPr>
              <a:t>Money</a:t>
            </a:r>
          </a:p>
          <a:p>
            <a:r>
              <a:rPr lang="en-GB" sz="2000">
                <a:solidFill>
                  <a:srgbClr val="2BB9CD"/>
                </a:solidFill>
              </a:rPr>
              <a:t>Skills </a:t>
            </a:r>
            <a:r>
              <a:rPr lang="en-GB" sz="2000" b="0">
                <a:solidFill>
                  <a:srgbClr val="2BB9CD"/>
                </a:solidFill>
              </a:rPr>
              <a:t>and </a:t>
            </a:r>
            <a:r>
              <a:rPr lang="en-GB" sz="2000">
                <a:solidFill>
                  <a:srgbClr val="2BB9CD"/>
                </a:solidFill>
              </a:rPr>
              <a:t>time</a:t>
            </a:r>
          </a:p>
          <a:p>
            <a:r>
              <a:rPr lang="en-GB" sz="2000">
                <a:solidFill>
                  <a:srgbClr val="2BB9CD"/>
                </a:solidFill>
              </a:rPr>
              <a:t>Skills </a:t>
            </a:r>
            <a:r>
              <a:rPr lang="en-GB" sz="2000" b="0">
                <a:solidFill>
                  <a:srgbClr val="2BB9CD"/>
                </a:solidFill>
              </a:rPr>
              <a:t>and </a:t>
            </a:r>
            <a:r>
              <a:rPr lang="en-GB" sz="2000">
                <a:solidFill>
                  <a:srgbClr val="2BB9CD"/>
                </a:solidFill>
              </a:rPr>
              <a:t>time</a:t>
            </a:r>
          </a:p>
          <a:p>
            <a:r>
              <a:rPr lang="en-GB" sz="2000">
                <a:solidFill>
                  <a:srgbClr val="2BB9CD"/>
                </a:solidFill>
              </a:rPr>
              <a:t>Time</a:t>
            </a:r>
          </a:p>
          <a:p>
            <a:r>
              <a:rPr lang="en-GB" sz="2000">
                <a:solidFill>
                  <a:srgbClr val="2BB9CD"/>
                </a:solidFill>
              </a:rPr>
              <a:t>Time </a:t>
            </a:r>
          </a:p>
          <a:p>
            <a:r>
              <a:rPr lang="en-GB" sz="2000">
                <a:solidFill>
                  <a:srgbClr val="2BB9CD"/>
                </a:solidFill>
              </a:rPr>
              <a:t>Skills</a:t>
            </a:r>
            <a:r>
              <a:rPr lang="en-GB" sz="2000" b="0">
                <a:solidFill>
                  <a:srgbClr val="2BB9CD"/>
                </a:solidFill>
              </a:rPr>
              <a:t> and </a:t>
            </a:r>
            <a:r>
              <a:rPr lang="en-GB" sz="2000">
                <a:solidFill>
                  <a:srgbClr val="2BB9CD"/>
                </a:solidFill>
              </a:rPr>
              <a:t>time</a:t>
            </a:r>
          </a:p>
          <a:p>
            <a:endParaRPr lang="en-GB">
              <a:solidFill>
                <a:srgbClr val="2BB9CD"/>
              </a:solidFill>
            </a:endParaRPr>
          </a:p>
        </p:txBody>
      </p:sp>
      <p:pic>
        <p:nvPicPr>
          <p:cNvPr id="7" name="Picture 6" descr="A purple diamond shaped object on a black background&#10;&#10;AI-generated content may be incorrect.">
            <a:extLst>
              <a:ext uri="{FF2B5EF4-FFF2-40B4-BE49-F238E27FC236}">
                <a16:creationId xmlns:a16="http://schemas.microsoft.com/office/drawing/2014/main" id="{7B1BC79A-1F60-13C6-C288-A7160E41D21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50286" y="1362682"/>
            <a:ext cx="1502228" cy="1502228"/>
          </a:xfrm>
          <a:prstGeom prst="rect">
            <a:avLst/>
          </a:prstGeom>
        </p:spPr>
      </p:pic>
      <p:pic>
        <p:nvPicPr>
          <p:cNvPr id="9" name="Picture 8" descr="A orange diamond shaped object on a black background&#10;&#10;AI-generated content may be incorrect.">
            <a:extLst>
              <a:ext uri="{FF2B5EF4-FFF2-40B4-BE49-F238E27FC236}">
                <a16:creationId xmlns:a16="http://schemas.microsoft.com/office/drawing/2014/main" id="{389979E2-72C3-F6CA-F356-207F9317A22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94166" y="3173587"/>
            <a:ext cx="1926771" cy="1926771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D052FDDA-8D77-06CA-7773-E3A02C33AC6F}"/>
              </a:ext>
            </a:extLst>
          </p:cNvPr>
          <p:cNvSpPr txBox="1"/>
          <p:nvPr/>
        </p:nvSpPr>
        <p:spPr>
          <a:xfrm>
            <a:off x="578894" y="117136"/>
            <a:ext cx="6096000" cy="4801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800" b="1" i="0" u="none" strike="noStrike" kern="1200" cap="none" spc="0" normalizeH="0" baseline="0" noProof="0">
                <a:ln>
                  <a:noFill/>
                </a:ln>
                <a:solidFill>
                  <a:srgbClr val="522674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Time, Money, Skills?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D2BFCE6-D9F7-9A44-5EA1-84EEB2C4A551}"/>
              </a:ext>
            </a:extLst>
          </p:cNvPr>
          <p:cNvSpPr/>
          <p:nvPr/>
        </p:nvSpPr>
        <p:spPr>
          <a:xfrm>
            <a:off x="0" y="5856514"/>
            <a:ext cx="3088696" cy="990600"/>
          </a:xfrm>
          <a:prstGeom prst="rect">
            <a:avLst/>
          </a:prstGeom>
          <a:solidFill>
            <a:srgbClr val="522674"/>
          </a:solidFill>
          <a:ln>
            <a:solidFill>
              <a:srgbClr val="52267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FF6FDACA-4A00-D0AA-38AA-F92681B9E16E}"/>
              </a:ext>
            </a:extLst>
          </p:cNvPr>
          <p:cNvSpPr txBox="1">
            <a:spLocks/>
          </p:cNvSpPr>
          <p:nvPr/>
        </p:nvSpPr>
        <p:spPr>
          <a:xfrm>
            <a:off x="298432" y="5950361"/>
            <a:ext cx="6537904" cy="401453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b="1"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</a:pPr>
            <a:r>
              <a:rPr lang="en-GB"/>
              <a:t>Tutor Time 2: </a:t>
            </a:r>
          </a:p>
          <a:p>
            <a:pPr>
              <a:spcBef>
                <a:spcPts val="0"/>
              </a:spcBef>
            </a:pPr>
            <a:r>
              <a:rPr lang="en-GB"/>
              <a:t>Young people make change</a:t>
            </a:r>
          </a:p>
        </p:txBody>
      </p:sp>
    </p:spTree>
    <p:extLst>
      <p:ext uri="{BB962C8B-B14F-4D97-AF65-F5344CB8AC3E}">
        <p14:creationId xmlns:p14="http://schemas.microsoft.com/office/powerpoint/2010/main" val="7517050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933AA58F-16D5-1031-8816-C5B3747C0D6B}"/>
              </a:ext>
            </a:extLst>
          </p:cNvPr>
          <p:cNvSpPr txBox="1"/>
          <p:nvPr/>
        </p:nvSpPr>
        <p:spPr>
          <a:xfrm>
            <a:off x="439948" y="537503"/>
            <a:ext cx="8568905" cy="5170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 sz="16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16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16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16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000" i="1">
                <a:solidFill>
                  <a:srgbClr val="2BB9C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local community – particularly those experiencing food poverty.</a:t>
            </a:r>
          </a:p>
          <a:p>
            <a:endParaRPr lang="en-GB" sz="2000" i="1">
              <a:solidFill>
                <a:srgbClr val="2BB9C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800" i="1">
              <a:solidFill>
                <a:srgbClr val="2BB9C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000" i="1">
                <a:solidFill>
                  <a:srgbClr val="2BB9C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Everywhere! Students may come to school hungry and tired.</a:t>
            </a:r>
          </a:p>
          <a:p>
            <a:endParaRPr lang="en-GB" sz="3200" i="1">
              <a:solidFill>
                <a:srgbClr val="2BB9C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000" i="1">
                <a:solidFill>
                  <a:srgbClr val="2BB9C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It is a problem that reoccurs.</a:t>
            </a:r>
          </a:p>
          <a:p>
            <a:endParaRPr lang="en-GB" sz="700" i="1">
              <a:solidFill>
                <a:srgbClr val="2BB9C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700" i="1">
              <a:solidFill>
                <a:srgbClr val="2BB9C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700" i="1">
              <a:solidFill>
                <a:srgbClr val="2BB9C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000" i="1">
                <a:solidFill>
                  <a:srgbClr val="2BB9C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 can help to organise a food collection in school. I can encourage other students to bring in food items to create a foodbank at school.</a:t>
            </a:r>
          </a:p>
          <a:p>
            <a:endParaRPr lang="en-GB" sz="2000" i="1">
              <a:solidFill>
                <a:srgbClr val="2BB9C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500" i="1">
              <a:solidFill>
                <a:srgbClr val="2BB9C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000" i="1">
                <a:solidFill>
                  <a:srgbClr val="2BB9C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 can use my creative skills to design posters and I can use my communication skills to work with school leaders to find space for a foodbank at school.</a:t>
            </a:r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81399869-A0FE-C553-1D00-EBBE72A17C5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39948" y="578924"/>
            <a:ext cx="8733550" cy="3413370"/>
          </a:xfrm>
        </p:spPr>
        <p:txBody>
          <a:bodyPr/>
          <a:lstStyle/>
          <a:p>
            <a:r>
              <a:rPr lang="en-GB" sz="2800"/>
              <a:t>What can I do? </a:t>
            </a:r>
            <a:r>
              <a:rPr lang="en-GB" sz="2800" b="0" i="1">
                <a:solidFill>
                  <a:srgbClr val="2BB9CD"/>
                </a:solidFill>
              </a:rPr>
              <a:t>Example: a food collection</a:t>
            </a:r>
          </a:p>
          <a:p>
            <a:pPr marL="342900" indent="-342900">
              <a:buBlip>
                <a:blip r:embed="rId2"/>
              </a:buBlip>
            </a:pPr>
            <a:r>
              <a:rPr lang="en-GB" sz="2000" b="0"/>
              <a:t>Who is most affected by this issue?</a:t>
            </a:r>
          </a:p>
          <a:p>
            <a:pPr marL="342900" indent="-342900">
              <a:buBlip>
                <a:blip r:embed="rId2"/>
              </a:buBlip>
            </a:pPr>
            <a:endParaRPr lang="en-GB" sz="2000" b="0"/>
          </a:p>
          <a:p>
            <a:pPr marL="342900" indent="-342900">
              <a:buBlip>
                <a:blip r:embed="rId2"/>
              </a:buBlip>
            </a:pPr>
            <a:r>
              <a:rPr lang="en-GB" sz="2000" b="0"/>
              <a:t>Where do we see it locally?</a:t>
            </a:r>
          </a:p>
          <a:p>
            <a:pPr marL="342900" indent="-342900">
              <a:buBlip>
                <a:blip r:embed="rId2"/>
              </a:buBlip>
            </a:pPr>
            <a:endParaRPr lang="en-GB" sz="2000" b="0"/>
          </a:p>
          <a:p>
            <a:pPr marL="342900" indent="-342900">
              <a:buBlip>
                <a:blip r:embed="rId2"/>
              </a:buBlip>
            </a:pPr>
            <a:r>
              <a:rPr lang="en-GB" sz="2000" b="0"/>
              <a:t>What makes it difficult to solve?</a:t>
            </a:r>
          </a:p>
          <a:p>
            <a:pPr marL="171450" indent="-171450">
              <a:buBlip>
                <a:blip r:embed="rId2"/>
              </a:buBlip>
            </a:pPr>
            <a:endParaRPr lang="en-GB" sz="1200" b="0"/>
          </a:p>
          <a:p>
            <a:pPr marL="342900" indent="-342900">
              <a:buBlip>
                <a:blip r:embed="rId2"/>
              </a:buBlip>
            </a:pPr>
            <a:r>
              <a:rPr lang="en-GB" sz="2000" b="0"/>
              <a:t>How can I give my time to help?</a:t>
            </a:r>
          </a:p>
          <a:p>
            <a:pPr marL="342900" indent="-342900">
              <a:buBlip>
                <a:blip r:embed="rId2"/>
              </a:buBlip>
            </a:pPr>
            <a:endParaRPr lang="en-GB" sz="2000" b="0"/>
          </a:p>
          <a:p>
            <a:pPr marL="171450" indent="-171450">
              <a:buBlip>
                <a:blip r:embed="rId2"/>
              </a:buBlip>
            </a:pPr>
            <a:endParaRPr lang="en-GB" sz="100" b="0"/>
          </a:p>
          <a:p>
            <a:pPr marL="342900" indent="-342900">
              <a:buBlip>
                <a:blip r:embed="rId2"/>
              </a:buBlip>
            </a:pPr>
            <a:r>
              <a:rPr lang="en-GB" sz="2000" b="0"/>
              <a:t>What skills do I have to make a difference?</a:t>
            </a:r>
          </a:p>
        </p:txBody>
      </p:sp>
      <p:sp>
        <p:nvSpPr>
          <p:cNvPr id="4" name="AutoShape 2" descr="Image preview">
            <a:extLst>
              <a:ext uri="{FF2B5EF4-FFF2-40B4-BE49-F238E27FC236}">
                <a16:creationId xmlns:a16="http://schemas.microsoft.com/office/drawing/2014/main" id="{C6AC176D-D5B5-1340-C9B0-2D30F19CCE70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D7676F1B-B929-4653-260B-8D28B97986A3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0" y="5843016"/>
            <a:ext cx="3088696" cy="1004098"/>
          </a:xfrm>
          <a:prstGeom prst="rect">
            <a:avLst/>
          </a:prstGeom>
          <a:solidFill>
            <a:srgbClr val="522674"/>
          </a:solidFill>
          <a:ln>
            <a:solidFill>
              <a:srgbClr val="52267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5B8CDB58-BF8D-C125-DAAF-34A59560BBD9}"/>
              </a:ext>
            </a:extLst>
          </p:cNvPr>
          <p:cNvSpPr txBox="1">
            <a:spLocks/>
          </p:cNvSpPr>
          <p:nvPr/>
        </p:nvSpPr>
        <p:spPr>
          <a:xfrm>
            <a:off x="298432" y="5950361"/>
            <a:ext cx="6537904" cy="401453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b="1"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</a:pPr>
            <a:r>
              <a:rPr lang="en-GB"/>
              <a:t>Tutor Time 2: </a:t>
            </a:r>
          </a:p>
          <a:p>
            <a:pPr>
              <a:spcBef>
                <a:spcPts val="0"/>
              </a:spcBef>
            </a:pPr>
            <a:r>
              <a:rPr lang="en-GB"/>
              <a:t>Young people make change</a:t>
            </a:r>
          </a:p>
        </p:txBody>
      </p:sp>
    </p:spTree>
    <p:extLst>
      <p:ext uri="{BB962C8B-B14F-4D97-AF65-F5344CB8AC3E}">
        <p14:creationId xmlns:p14="http://schemas.microsoft.com/office/powerpoint/2010/main" val="37470570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5830E15-43DB-D2D8-093E-1E1C07C4839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89A7E8FE-A7DB-AB42-A6B1-D18E2D8714B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88189" y="339891"/>
            <a:ext cx="8031191" cy="4658779"/>
          </a:xfrm>
        </p:spPr>
        <p:txBody>
          <a:bodyPr/>
          <a:lstStyle/>
          <a:p>
            <a:r>
              <a:rPr lang="en-GB"/>
              <a:t> </a:t>
            </a:r>
            <a:r>
              <a:rPr lang="en-GB" sz="3600"/>
              <a:t>Changemaker Challenge</a:t>
            </a:r>
          </a:p>
          <a:p>
            <a:endParaRPr lang="en-GB"/>
          </a:p>
          <a:p>
            <a:r>
              <a:rPr lang="en-GB" sz="2800" b="0"/>
              <a:t>Can you complete a small social action in your own time? </a:t>
            </a:r>
          </a:p>
          <a:p>
            <a:r>
              <a:rPr lang="en-GB" sz="2800" b="0"/>
              <a:t>Can you give your time, money and/or skills?</a:t>
            </a:r>
          </a:p>
          <a:p>
            <a:endParaRPr lang="en-GB" sz="1200" b="0"/>
          </a:p>
          <a:p>
            <a:r>
              <a:rPr lang="en-GB" sz="2800" b="0">
                <a:solidFill>
                  <a:srgbClr val="2BB9CD"/>
                </a:solidFill>
              </a:rPr>
              <a:t>Remember to </a:t>
            </a:r>
            <a:r>
              <a:rPr lang="en-GB" sz="2800">
                <a:solidFill>
                  <a:srgbClr val="2BB9CD"/>
                </a:solidFill>
              </a:rPr>
              <a:t>reflect</a:t>
            </a:r>
            <a:r>
              <a:rPr lang="en-GB" sz="2800" b="0">
                <a:solidFill>
                  <a:srgbClr val="2BB9CD"/>
                </a:solidFill>
              </a:rPr>
              <a:t> on your actions!</a:t>
            </a:r>
          </a:p>
          <a:p>
            <a:r>
              <a:rPr lang="en-GB" sz="2800" b="0">
                <a:solidFill>
                  <a:srgbClr val="F47C58"/>
                </a:solidFill>
              </a:rPr>
              <a:t>What </a:t>
            </a:r>
            <a:r>
              <a:rPr lang="en-GB" sz="2800">
                <a:solidFill>
                  <a:srgbClr val="F47C58"/>
                </a:solidFill>
              </a:rPr>
              <a:t>impact</a:t>
            </a:r>
            <a:r>
              <a:rPr lang="en-GB" sz="2800" b="0">
                <a:solidFill>
                  <a:srgbClr val="F47C58"/>
                </a:solidFill>
              </a:rPr>
              <a:t> did your actions have?</a:t>
            </a:r>
          </a:p>
          <a:p>
            <a:endParaRPr lang="en-GB" sz="1200" b="0">
              <a:solidFill>
                <a:srgbClr val="F47C58"/>
              </a:solidFill>
            </a:endParaRPr>
          </a:p>
          <a:p>
            <a:r>
              <a:rPr lang="en-GB" sz="2800" b="0"/>
              <a:t>You could share your thoughts by emailing First Give: </a:t>
            </a:r>
            <a:r>
              <a:rPr lang="en-GB" sz="2800">
                <a:solidFill>
                  <a:srgbClr val="2BB9CD"/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youthvoice@firstgive.co.uk</a:t>
            </a:r>
            <a:r>
              <a:rPr lang="en-GB" sz="2800">
                <a:solidFill>
                  <a:srgbClr val="2BB9CD"/>
                </a:solidFill>
              </a:rPr>
              <a:t> </a:t>
            </a:r>
          </a:p>
          <a:p>
            <a:endParaRPr lang="en-GB" sz="2800" b="0">
              <a:solidFill>
                <a:srgbClr val="F47C58"/>
              </a:solidFill>
            </a:endParaRPr>
          </a:p>
          <a:p>
            <a:endParaRPr lang="en-GB" b="0"/>
          </a:p>
        </p:txBody>
      </p:sp>
      <p:pic>
        <p:nvPicPr>
          <p:cNvPr id="3" name="Picture 2" descr="A orange diamond shaped object on a black background&#10;&#10;AI-generated content may be incorrect.">
            <a:extLst>
              <a:ext uri="{FF2B5EF4-FFF2-40B4-BE49-F238E27FC236}">
                <a16:creationId xmlns:a16="http://schemas.microsoft.com/office/drawing/2014/main" id="{BDA21C66-6848-8844-9D97-B6D49D92846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1057" y="996062"/>
            <a:ext cx="329023" cy="329023"/>
          </a:xfrm>
          <a:prstGeom prst="rect">
            <a:avLst/>
          </a:prstGeom>
        </p:spPr>
      </p:pic>
      <p:pic>
        <p:nvPicPr>
          <p:cNvPr id="5" name="Picture 4" descr="A orange diamond shaped object on a black background&#10;&#10;AI-generated content may be incorrect.">
            <a:extLst>
              <a:ext uri="{FF2B5EF4-FFF2-40B4-BE49-F238E27FC236}">
                <a16:creationId xmlns:a16="http://schemas.microsoft.com/office/drawing/2014/main" id="{6AF05D0E-E6D0-A5D0-7A3F-C74845695A7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71" y="460710"/>
            <a:ext cx="639610" cy="639610"/>
          </a:xfrm>
          <a:prstGeom prst="rect">
            <a:avLst/>
          </a:prstGeom>
        </p:spPr>
      </p:pic>
      <p:pic>
        <p:nvPicPr>
          <p:cNvPr id="6" name="Picture 5" descr="A orange diamond shaped object on a black background&#10;&#10;AI-generated content may be incorrect.">
            <a:extLst>
              <a:ext uri="{FF2B5EF4-FFF2-40B4-BE49-F238E27FC236}">
                <a16:creationId xmlns:a16="http://schemas.microsoft.com/office/drawing/2014/main" id="{877A81FE-ADD1-D8F2-4577-2D7063C6A07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94494" y="608472"/>
            <a:ext cx="212409" cy="212409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B67AD093-7517-8078-3DBE-0A97176F0741}"/>
              </a:ext>
            </a:extLst>
          </p:cNvPr>
          <p:cNvSpPr/>
          <p:nvPr/>
        </p:nvSpPr>
        <p:spPr>
          <a:xfrm>
            <a:off x="0" y="5856514"/>
            <a:ext cx="3088696" cy="990600"/>
          </a:xfrm>
          <a:prstGeom prst="rect">
            <a:avLst/>
          </a:prstGeom>
          <a:solidFill>
            <a:srgbClr val="522674"/>
          </a:solidFill>
          <a:ln>
            <a:solidFill>
              <a:srgbClr val="52267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Text Placeholder 3">
            <a:extLst>
              <a:ext uri="{FF2B5EF4-FFF2-40B4-BE49-F238E27FC236}">
                <a16:creationId xmlns:a16="http://schemas.microsoft.com/office/drawing/2014/main" id="{6A43BCA3-009D-369A-8962-2360E329181B}"/>
              </a:ext>
            </a:extLst>
          </p:cNvPr>
          <p:cNvSpPr txBox="1">
            <a:spLocks/>
          </p:cNvSpPr>
          <p:nvPr/>
        </p:nvSpPr>
        <p:spPr>
          <a:xfrm>
            <a:off x="298432" y="5950361"/>
            <a:ext cx="6537904" cy="401453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b="1"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</a:pPr>
            <a:r>
              <a:rPr lang="en-GB"/>
              <a:t>Tutor Time 2: </a:t>
            </a:r>
          </a:p>
          <a:p>
            <a:pPr>
              <a:spcBef>
                <a:spcPts val="0"/>
              </a:spcBef>
            </a:pPr>
            <a:r>
              <a:rPr lang="en-GB"/>
              <a:t>Young people make change</a:t>
            </a:r>
          </a:p>
        </p:txBody>
      </p:sp>
    </p:spTree>
    <p:extLst>
      <p:ext uri="{BB962C8B-B14F-4D97-AF65-F5344CB8AC3E}">
        <p14:creationId xmlns:p14="http://schemas.microsoft.com/office/powerpoint/2010/main" val="222668188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dia Placeholder 1">
            <a:extLst>
              <a:ext uri="{FF2B5EF4-FFF2-40B4-BE49-F238E27FC236}">
                <a16:creationId xmlns:a16="http://schemas.microsoft.com/office/drawing/2014/main" id="{ED5F2FB0-1C0A-E74E-4298-935F2A321414}"/>
              </a:ext>
            </a:extLst>
          </p:cNvPr>
          <p:cNvSpPr>
            <a:spLocks noGrp="1"/>
          </p:cNvSpPr>
          <p:nvPr>
            <p:ph type="media" sz="quarter" idx="10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ACCEDAB-4AB1-09EB-18A0-9ED06E47A22C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736504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3D700754-4B7C-7D88-A948-6F8E7F468B8E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-45257" y="-246888"/>
            <a:ext cx="12118481" cy="5947297"/>
            <a:chOff x="-45257" y="-246888"/>
            <a:chExt cx="12118481" cy="5947297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A7F48E55-F81E-4CE6-C16D-3BA8B2C8D4BF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45257" y="-246888"/>
              <a:ext cx="9602595" cy="3262937"/>
            </a:xfrm>
            <a:prstGeom prst="rect">
              <a:avLst/>
            </a:prstGeom>
          </p:spPr>
        </p:pic>
        <p:pic>
          <p:nvPicPr>
            <p:cNvPr id="7" name="Picture 6" descr="A orange diamond shaped object on a black background&#10;&#10;AI-generated content may be incorrect.">
              <a:extLst>
                <a:ext uri="{FF2B5EF4-FFF2-40B4-BE49-F238E27FC236}">
                  <a16:creationId xmlns:a16="http://schemas.microsoft.com/office/drawing/2014/main" id="{A9BBBC57-FAE0-602A-5B18-7FA0576BF626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47185" y="128243"/>
              <a:ext cx="1125677" cy="1125677"/>
            </a:xfrm>
            <a:prstGeom prst="rect">
              <a:avLst/>
            </a:prstGeom>
          </p:spPr>
        </p:pic>
        <p:pic>
          <p:nvPicPr>
            <p:cNvPr id="8" name="Picture 7" descr="A blue diamond shaped object on a black background&#10;&#10;AI-generated content may be incorrect.">
              <a:extLst>
                <a:ext uri="{FF2B5EF4-FFF2-40B4-BE49-F238E27FC236}">
                  <a16:creationId xmlns:a16="http://schemas.microsoft.com/office/drawing/2014/main" id="{390AEEE8-A266-1579-8B0A-A2B24D481A38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29329" y="908635"/>
              <a:ext cx="947056" cy="947056"/>
            </a:xfrm>
            <a:prstGeom prst="rect">
              <a:avLst/>
            </a:prstGeom>
          </p:spPr>
        </p:pic>
        <p:pic>
          <p:nvPicPr>
            <p:cNvPr id="9" name="Picture 8" descr="A purple diamond shaped object on a black background&#10;&#10;AI-generated content may be incorrect.">
              <a:extLst>
                <a:ext uri="{FF2B5EF4-FFF2-40B4-BE49-F238E27FC236}">
                  <a16:creationId xmlns:a16="http://schemas.microsoft.com/office/drawing/2014/main" id="{EE39489C-A832-336F-C6FF-770B64C45706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2852" y="128243"/>
              <a:ext cx="1125677" cy="1125677"/>
            </a:xfrm>
            <a:prstGeom prst="rect">
              <a:avLst/>
            </a:prstGeom>
          </p:spPr>
        </p:pic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FA03C9BA-6E17-174A-A1B9-2513EE5F4F92}"/>
                </a:ext>
              </a:extLst>
            </p:cNvPr>
            <p:cNvGrpSpPr>
              <a:grpSpLocks noGrp="1" noUngrp="1" noRot="1" noMove="1" noResize="1"/>
            </p:cNvGrpSpPr>
            <p:nvPr/>
          </p:nvGrpSpPr>
          <p:grpSpPr>
            <a:xfrm>
              <a:off x="8473355" y="389349"/>
              <a:ext cx="3150770" cy="2932684"/>
              <a:chOff x="606295" y="376326"/>
              <a:chExt cx="3926685" cy="3926685"/>
            </a:xfrm>
          </p:grpSpPr>
          <p:pic>
            <p:nvPicPr>
              <p:cNvPr id="3" name="Picture 2" descr="A orange diamond shaped object on a black background&#10;&#10;AI-generated content may be incorrect.">
                <a:extLst>
                  <a:ext uri="{FF2B5EF4-FFF2-40B4-BE49-F238E27FC236}">
                    <a16:creationId xmlns:a16="http://schemas.microsoft.com/office/drawing/2014/main" id="{624D1F4B-1652-495F-3BA2-68668BB0C6CC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 noCrop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06295" y="376326"/>
                <a:ext cx="3926685" cy="3926685"/>
              </a:xfrm>
              <a:prstGeom prst="rect">
                <a:avLst/>
              </a:prstGeom>
            </p:spPr>
          </p:pic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C20DFB92-C3F1-F8BF-318A-764AD155D7BE}"/>
                  </a:ext>
                </a:extLst>
              </p:cNvPr>
              <p:cNvSpPr txBox="1">
                <a:spLocks noGrp="1" noRot="1" noMove="1" noResize="1" noEditPoints="1" noAdjustHandles="1" noChangeArrowheads="1" noChangeShapeType="1"/>
              </p:cNvSpPr>
              <p:nvPr/>
            </p:nvSpPr>
            <p:spPr>
              <a:xfrm>
                <a:off x="1605296" y="1887246"/>
                <a:ext cx="1928683" cy="78297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GB" sz="1600" b="1">
                    <a:solidFill>
                      <a:srgbClr val="FFFFFF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What is The Big Help Out?</a:t>
                </a:r>
              </a:p>
            </p:txBody>
          </p:sp>
        </p:grpSp>
        <p:pic>
          <p:nvPicPr>
            <p:cNvPr id="11" name="Picture 10" descr="A purple diamond shaped object on a black background">
              <a:extLst>
                <a:ext uri="{FF2B5EF4-FFF2-40B4-BE49-F238E27FC236}">
                  <a16:creationId xmlns:a16="http://schemas.microsoft.com/office/drawing/2014/main" id="{92730F96-A21E-3C97-130B-5CCD56717570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5044" y="2336070"/>
              <a:ext cx="3333389" cy="3364339"/>
            </a:xfrm>
            <a:prstGeom prst="rect">
              <a:avLst/>
            </a:prstGeom>
          </p:spPr>
        </p:pic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2112E7B8-9449-EE67-19B1-9790EAD1C54A}"/>
                </a:ext>
              </a:extLst>
            </p:cNvPr>
            <p:cNvSpPr txBox="1"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1067540" y="3479630"/>
              <a:ext cx="1608395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60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How can </a:t>
              </a:r>
              <a:r>
                <a:rPr lang="en-GB" sz="1600" b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we</a:t>
              </a:r>
              <a:r>
                <a:rPr lang="en-GB" sz="160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bring our community together?</a:t>
              </a:r>
            </a:p>
          </p:txBody>
        </p:sp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C0E917AF-4EE4-33BA-A0F5-6E7983F37F36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57209" y="3872927"/>
              <a:ext cx="8416015" cy="161533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43057011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832ED8D-0863-4B61-4ADB-64383CA05F6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AA71C0F-A4A1-5982-7D9D-50D0C0AFD1B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GB" sz="3600">
                <a:solidFill>
                  <a:srgbClr val="2BB9CD"/>
                </a:solidFill>
              </a:rPr>
              <a:t>What is our impact?</a:t>
            </a:r>
          </a:p>
          <a:p>
            <a:endParaRPr lang="en-GB" sz="1800"/>
          </a:p>
          <a:p>
            <a:pPr lvl="1"/>
            <a:r>
              <a:rPr lang="en-GB"/>
              <a:t>We will…</a:t>
            </a:r>
          </a:p>
          <a:p>
            <a:pPr marL="457200" indent="-457200">
              <a:buBlip>
                <a:blip r:embed="rId2"/>
              </a:buBlip>
            </a:pPr>
            <a:r>
              <a:rPr lang="en-GB" sz="2400" b="0"/>
              <a:t>Explore the differences between short-, medium- and long-term impact</a:t>
            </a:r>
          </a:p>
          <a:p>
            <a:pPr marL="457200" indent="-457200">
              <a:buBlip>
                <a:blip r:embed="rId2"/>
              </a:buBlip>
            </a:pPr>
            <a:r>
              <a:rPr lang="en-GB" sz="2400" b="0"/>
              <a:t>Plan our own social action activities</a:t>
            </a:r>
          </a:p>
          <a:p>
            <a:endParaRPr lang="en-GB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006DA647-F782-8F7C-0B63-C2E15801998E}"/>
              </a:ext>
            </a:extLst>
          </p:cNvPr>
          <p:cNvSpPr/>
          <p:nvPr/>
        </p:nvSpPr>
        <p:spPr>
          <a:xfrm>
            <a:off x="0" y="5845627"/>
            <a:ext cx="3088696" cy="1012373"/>
          </a:xfrm>
          <a:prstGeom prst="rect">
            <a:avLst/>
          </a:prstGeom>
          <a:solidFill>
            <a:srgbClr val="522674"/>
          </a:solidFill>
          <a:ln>
            <a:solidFill>
              <a:srgbClr val="52267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B8B4252-B2CC-DC54-9584-AF110E85369E}"/>
              </a:ext>
            </a:extLst>
          </p:cNvPr>
          <p:cNvSpPr txBox="1">
            <a:spLocks/>
          </p:cNvSpPr>
          <p:nvPr/>
        </p:nvSpPr>
        <p:spPr>
          <a:xfrm>
            <a:off x="102489" y="6151087"/>
            <a:ext cx="6537904" cy="401453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b="1"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/>
              <a:t>Tutor Time 3: What is our impact?</a:t>
            </a:r>
          </a:p>
        </p:txBody>
      </p:sp>
    </p:spTree>
    <p:extLst>
      <p:ext uri="{BB962C8B-B14F-4D97-AF65-F5344CB8AC3E}">
        <p14:creationId xmlns:p14="http://schemas.microsoft.com/office/powerpoint/2010/main" val="263927329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CBDF914E-5101-DE30-4C20-43029908611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404271" y="1464879"/>
            <a:ext cx="3179762" cy="817563"/>
          </a:xfrm>
        </p:spPr>
        <p:txBody>
          <a:bodyPr/>
          <a:lstStyle/>
          <a:p>
            <a:r>
              <a:rPr lang="en-GB" b="1"/>
              <a:t>Show of hands</a:t>
            </a:r>
          </a:p>
          <a:p>
            <a:r>
              <a:rPr lang="en-GB"/>
              <a:t>Did you use your time, skills or money?</a:t>
            </a:r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CA63CD8B-1942-E6CE-5DBE-2242A196690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568437" y="987381"/>
            <a:ext cx="3235325" cy="477498"/>
          </a:xfrm>
        </p:spPr>
        <p:txBody>
          <a:bodyPr/>
          <a:lstStyle/>
          <a:p>
            <a:r>
              <a:rPr lang="en-GB" b="1"/>
              <a:t>How</a:t>
            </a:r>
            <a:r>
              <a:rPr lang="en-GB"/>
              <a:t> did you help?</a:t>
            </a:r>
          </a:p>
        </p:txBody>
      </p:sp>
      <p:sp>
        <p:nvSpPr>
          <p:cNvPr id="19" name="Text Placeholder 18">
            <a:extLst>
              <a:ext uri="{FF2B5EF4-FFF2-40B4-BE49-F238E27FC236}">
                <a16:creationId xmlns:a16="http://schemas.microsoft.com/office/drawing/2014/main" id="{D32D2729-BCC1-DA1A-79D5-4A4A428FEF5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2465469" y="4194315"/>
            <a:ext cx="3438525" cy="826268"/>
          </a:xfrm>
        </p:spPr>
        <p:txBody>
          <a:bodyPr/>
          <a:lstStyle/>
          <a:p>
            <a:r>
              <a:rPr lang="en-GB" b="1"/>
              <a:t>Who </a:t>
            </a:r>
            <a:r>
              <a:rPr lang="en-GB"/>
              <a:t>did you help?</a:t>
            </a:r>
            <a:endParaRPr lang="en-GB" b="1"/>
          </a:p>
        </p:txBody>
      </p:sp>
      <p:sp>
        <p:nvSpPr>
          <p:cNvPr id="20" name="Text Placeholder 19">
            <a:extLst>
              <a:ext uri="{FF2B5EF4-FFF2-40B4-BE49-F238E27FC236}">
                <a16:creationId xmlns:a16="http://schemas.microsoft.com/office/drawing/2014/main" id="{9AE7543A-73CE-4140-1479-E3C5446D7E5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7677378" y="3156994"/>
            <a:ext cx="3235325" cy="822325"/>
          </a:xfrm>
        </p:spPr>
        <p:txBody>
          <a:bodyPr/>
          <a:lstStyle/>
          <a:p>
            <a:r>
              <a:rPr lang="en-GB" b="1"/>
              <a:t>What </a:t>
            </a:r>
            <a:r>
              <a:rPr lang="en-GB"/>
              <a:t>is the </a:t>
            </a:r>
            <a:r>
              <a:rPr lang="en-GB" b="1"/>
              <a:t>impact </a:t>
            </a:r>
            <a:r>
              <a:rPr lang="en-GB"/>
              <a:t>of you helping?</a:t>
            </a:r>
            <a:endParaRPr lang="en-GB" b="1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488F587A-9488-C642-9944-825944E029C7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/>
          <a:srcRect/>
          <a:stretch/>
        </p:blipFill>
        <p:spPr>
          <a:xfrm>
            <a:off x="5041620" y="1358150"/>
            <a:ext cx="356410" cy="35641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46E45B37-DE28-A57A-DEAD-29A6BFA2C2A7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3"/>
          <a:srcRect/>
          <a:stretch/>
        </p:blipFill>
        <p:spPr>
          <a:xfrm>
            <a:off x="4989935" y="2388045"/>
            <a:ext cx="459777" cy="31081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4922B781-7CF9-6781-6645-0D0E15A1E813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4"/>
          <a:srcRect/>
          <a:stretch/>
        </p:blipFill>
        <p:spPr>
          <a:xfrm>
            <a:off x="5088043" y="1919084"/>
            <a:ext cx="263563" cy="319174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555F2A49-B53E-D677-44F9-ADED5A044B8B}"/>
              </a:ext>
            </a:extLst>
          </p:cNvPr>
          <p:cNvSpPr/>
          <p:nvPr/>
        </p:nvSpPr>
        <p:spPr>
          <a:xfrm>
            <a:off x="0" y="5845627"/>
            <a:ext cx="3088696" cy="1012373"/>
          </a:xfrm>
          <a:prstGeom prst="rect">
            <a:avLst/>
          </a:prstGeom>
          <a:solidFill>
            <a:srgbClr val="522674"/>
          </a:solidFill>
          <a:ln>
            <a:solidFill>
              <a:srgbClr val="52267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9BCD8127-5C53-7AD4-DF90-8A2FE0E21276}"/>
              </a:ext>
            </a:extLst>
          </p:cNvPr>
          <p:cNvSpPr txBox="1">
            <a:spLocks/>
          </p:cNvSpPr>
          <p:nvPr/>
        </p:nvSpPr>
        <p:spPr>
          <a:xfrm>
            <a:off x="102489" y="6151087"/>
            <a:ext cx="6537904" cy="401453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b="1"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/>
              <a:t>Tutor Time 3: What is our impact?</a:t>
            </a:r>
          </a:p>
        </p:txBody>
      </p:sp>
    </p:spTree>
    <p:extLst>
      <p:ext uri="{BB962C8B-B14F-4D97-AF65-F5344CB8AC3E}">
        <p14:creationId xmlns:p14="http://schemas.microsoft.com/office/powerpoint/2010/main" val="394064116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452134F7-4E41-60EE-3B48-560604CA064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GB" sz="3600"/>
              <a:t>What is impact?</a:t>
            </a:r>
          </a:p>
          <a:p>
            <a:r>
              <a:rPr lang="en-GB" sz="2400" b="0"/>
              <a:t>Match the term with the correct definition</a:t>
            </a:r>
          </a:p>
          <a:p>
            <a:endParaRPr lang="en-GB" b="0"/>
          </a:p>
          <a:p>
            <a:pPr marL="457200" indent="-457200">
              <a:buBlip>
                <a:blip r:embed="rId2"/>
              </a:buBlip>
            </a:pPr>
            <a:r>
              <a:rPr lang="en-GB" sz="2400" b="0"/>
              <a:t>Short term </a:t>
            </a:r>
          </a:p>
          <a:p>
            <a:pPr marL="457200" indent="-457200">
              <a:buBlip>
                <a:blip r:embed="rId2"/>
              </a:buBlip>
            </a:pPr>
            <a:r>
              <a:rPr lang="en-GB" sz="2400" b="0"/>
              <a:t>Medium term</a:t>
            </a:r>
          </a:p>
          <a:p>
            <a:pPr marL="457200" indent="-457200">
              <a:buBlip>
                <a:blip r:embed="rId2"/>
              </a:buBlip>
            </a:pPr>
            <a:r>
              <a:rPr lang="en-GB" sz="2400" b="0"/>
              <a:t>Long term</a:t>
            </a:r>
          </a:p>
        </p:txBody>
      </p:sp>
      <p:sp>
        <p:nvSpPr>
          <p:cNvPr id="11" name="Text Placeholder 1">
            <a:extLst>
              <a:ext uri="{FF2B5EF4-FFF2-40B4-BE49-F238E27FC236}">
                <a16:creationId xmlns:a16="http://schemas.microsoft.com/office/drawing/2014/main" id="{F16ED56C-E566-B02F-6A4C-2500EBEE6414}"/>
              </a:ext>
            </a:extLst>
          </p:cNvPr>
          <p:cNvSpPr txBox="1">
            <a:spLocks/>
          </p:cNvSpPr>
          <p:nvPr/>
        </p:nvSpPr>
        <p:spPr>
          <a:xfrm>
            <a:off x="3930694" y="1947237"/>
            <a:ext cx="4208252" cy="1078139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000" b="1" kern="1200">
                <a:solidFill>
                  <a:srgbClr val="542785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3000" kern="1200">
                <a:solidFill>
                  <a:srgbClr val="542785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0" indent="-360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Blip>
                <a:blip r:embed="rId3"/>
              </a:buBlip>
              <a:defRPr sz="3000" kern="1200">
                <a:solidFill>
                  <a:srgbClr val="542785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GB" sz="2400" b="0">
              <a:solidFill>
                <a:srgbClr val="2BB9CD"/>
              </a:solidFill>
            </a:endParaRPr>
          </a:p>
          <a:p>
            <a:r>
              <a:rPr lang="en-GB" sz="2400" b="0">
                <a:solidFill>
                  <a:srgbClr val="2BB9CD"/>
                </a:solidFill>
              </a:rPr>
              <a:t>Lasting change</a:t>
            </a:r>
          </a:p>
          <a:p>
            <a:r>
              <a:rPr lang="en-GB" sz="2400" b="0">
                <a:solidFill>
                  <a:srgbClr val="2BB9CD"/>
                </a:solidFill>
              </a:rPr>
              <a:t>Happens straight away</a:t>
            </a:r>
          </a:p>
          <a:p>
            <a:r>
              <a:rPr lang="en-GB" sz="2400" b="0">
                <a:solidFill>
                  <a:srgbClr val="2BB9CD"/>
                </a:solidFill>
              </a:rPr>
              <a:t>Happens after weeks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937CC445-F54C-835C-6C39-FF16426C0A5A}"/>
              </a:ext>
            </a:extLst>
          </p:cNvPr>
          <p:cNvSpPr/>
          <p:nvPr/>
        </p:nvSpPr>
        <p:spPr>
          <a:xfrm>
            <a:off x="0" y="5845627"/>
            <a:ext cx="3088696" cy="1012373"/>
          </a:xfrm>
          <a:prstGeom prst="rect">
            <a:avLst/>
          </a:prstGeom>
          <a:solidFill>
            <a:srgbClr val="522674"/>
          </a:solidFill>
          <a:ln>
            <a:solidFill>
              <a:srgbClr val="52267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AD90643A-97F2-6E5C-C6AD-4910AB7F7548}"/>
              </a:ext>
            </a:extLst>
          </p:cNvPr>
          <p:cNvSpPr txBox="1">
            <a:spLocks/>
          </p:cNvSpPr>
          <p:nvPr/>
        </p:nvSpPr>
        <p:spPr>
          <a:xfrm>
            <a:off x="102489" y="6151087"/>
            <a:ext cx="6537904" cy="401453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b="1"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/>
              <a:t>Tutor Time 3: What is our impact?</a:t>
            </a:r>
          </a:p>
        </p:txBody>
      </p:sp>
    </p:spTree>
    <p:extLst>
      <p:ext uri="{BB962C8B-B14F-4D97-AF65-F5344CB8AC3E}">
        <p14:creationId xmlns:p14="http://schemas.microsoft.com/office/powerpoint/2010/main" val="152821141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E6971916-3494-6CAA-B105-9181DF5A96F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85216" y="931893"/>
            <a:ext cx="8124100" cy="4608274"/>
          </a:xfrm>
        </p:spPr>
        <p:txBody>
          <a:bodyPr/>
          <a:lstStyle/>
          <a:p>
            <a:r>
              <a:rPr lang="en-GB" sz="2400"/>
              <a:t>Short </a:t>
            </a:r>
            <a:r>
              <a:rPr lang="en-GB" sz="2400">
                <a:solidFill>
                  <a:srgbClr val="522674"/>
                </a:solidFill>
              </a:rPr>
              <a:t>(</a:t>
            </a:r>
            <a:r>
              <a:rPr lang="en-GB" sz="2400">
                <a:solidFill>
                  <a:srgbClr val="2BB9CD"/>
                </a:solidFill>
              </a:rPr>
              <a:t>immediate</a:t>
            </a:r>
            <a:r>
              <a:rPr lang="en-GB" sz="2400"/>
              <a:t>) – </a:t>
            </a:r>
            <a:r>
              <a:rPr lang="en-GB" sz="2400" b="0">
                <a:solidFill>
                  <a:srgbClr val="F47C58"/>
                </a:solidFill>
              </a:rPr>
              <a:t>families receive food immediately, hunger is reduced.</a:t>
            </a:r>
          </a:p>
          <a:p>
            <a:endParaRPr lang="en-GB" sz="2400"/>
          </a:p>
          <a:p>
            <a:r>
              <a:rPr lang="en-GB" sz="2400"/>
              <a:t>Medium (</a:t>
            </a:r>
            <a:r>
              <a:rPr lang="en-GB" sz="2400">
                <a:solidFill>
                  <a:srgbClr val="2BB9CD"/>
                </a:solidFill>
              </a:rPr>
              <a:t>a few weeks</a:t>
            </a:r>
            <a:r>
              <a:rPr lang="en-GB" sz="2400"/>
              <a:t>) – </a:t>
            </a:r>
            <a:r>
              <a:rPr lang="en-GB" sz="2400" b="0">
                <a:solidFill>
                  <a:srgbClr val="F47C58"/>
                </a:solidFill>
              </a:rPr>
              <a:t>families can free up money for other essentials such as rent or heating.</a:t>
            </a:r>
          </a:p>
          <a:p>
            <a:endParaRPr lang="en-GB" sz="2400"/>
          </a:p>
          <a:p>
            <a:r>
              <a:rPr lang="en-GB" sz="2400"/>
              <a:t>Long (</a:t>
            </a:r>
            <a:r>
              <a:rPr lang="en-GB" sz="2400">
                <a:solidFill>
                  <a:srgbClr val="2BB9CD"/>
                </a:solidFill>
              </a:rPr>
              <a:t>months and years</a:t>
            </a:r>
            <a:r>
              <a:rPr lang="en-GB" sz="2400"/>
              <a:t>) – </a:t>
            </a:r>
            <a:r>
              <a:rPr lang="en-GB" sz="2400" b="0">
                <a:solidFill>
                  <a:srgbClr val="F47C58"/>
                </a:solidFill>
              </a:rPr>
              <a:t>there is greater awareness of food poverty in the community, families are better supported.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F949EF30-C156-7C5D-D280-1D7B5E19A752}"/>
              </a:ext>
            </a:extLst>
          </p:cNvPr>
          <p:cNvSpPr/>
          <p:nvPr/>
        </p:nvSpPr>
        <p:spPr>
          <a:xfrm>
            <a:off x="0" y="5845627"/>
            <a:ext cx="3088696" cy="1012373"/>
          </a:xfrm>
          <a:prstGeom prst="rect">
            <a:avLst/>
          </a:prstGeom>
          <a:solidFill>
            <a:srgbClr val="522674"/>
          </a:solidFill>
          <a:ln>
            <a:solidFill>
              <a:srgbClr val="52267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564F3AF5-A57E-D7C0-3BB8-83CDCE957D3F}"/>
              </a:ext>
            </a:extLst>
          </p:cNvPr>
          <p:cNvSpPr txBox="1">
            <a:spLocks/>
          </p:cNvSpPr>
          <p:nvPr/>
        </p:nvSpPr>
        <p:spPr>
          <a:xfrm>
            <a:off x="102489" y="6151087"/>
            <a:ext cx="6537904" cy="401453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b="1"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/>
              <a:t>Tutor Time 3: What is our impact?</a:t>
            </a:r>
          </a:p>
        </p:txBody>
      </p:sp>
    </p:spTree>
    <p:extLst>
      <p:ext uri="{BB962C8B-B14F-4D97-AF65-F5344CB8AC3E}">
        <p14:creationId xmlns:p14="http://schemas.microsoft.com/office/powerpoint/2010/main" val="50807582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921D235-FEF1-B0AC-A545-D1714E84FDB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222923" y="1757855"/>
            <a:ext cx="3179762" cy="817563"/>
          </a:xfrm>
        </p:spPr>
        <p:txBody>
          <a:bodyPr/>
          <a:lstStyle/>
          <a:p>
            <a:r>
              <a:rPr lang="en-GB" b="1">
                <a:solidFill>
                  <a:srgbClr val="522674"/>
                </a:solidFill>
                <a:hlinkClick r:id="rId2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The Big Lunch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8594F5C-6257-98EA-A5BE-32764E7FBAF9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552762" y="854567"/>
            <a:ext cx="3235325" cy="903288"/>
          </a:xfrm>
        </p:spPr>
        <p:txBody>
          <a:bodyPr/>
          <a:lstStyle/>
          <a:p>
            <a:r>
              <a:rPr lang="en-GB" b="1">
                <a:hlinkClick r:id="rId3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Plan and deliver an assembly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B25C3EBF-24B0-A84A-A7F4-FBF2FA9BD026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2433866" y="4200286"/>
            <a:ext cx="3438525" cy="826268"/>
          </a:xfrm>
        </p:spPr>
        <p:txBody>
          <a:bodyPr/>
          <a:lstStyle/>
          <a:p>
            <a:r>
              <a:rPr lang="en-GB" b="1">
                <a:solidFill>
                  <a:srgbClr val="2BB9CD"/>
                </a:solidFill>
                <a:hlinkClick r:id="rId4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Sponsored walk/run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1B3C1544-E42E-4330-57F0-DDC18E7F6D3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7642981" y="3113655"/>
            <a:ext cx="3235325" cy="822325"/>
          </a:xfrm>
        </p:spPr>
        <p:txBody>
          <a:bodyPr/>
          <a:lstStyle/>
          <a:p>
            <a:r>
              <a:rPr lang="en-GB" b="1">
                <a:solidFill>
                  <a:srgbClr val="522674"/>
                </a:solidFill>
                <a:hlinkClick r:id="rId5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Care package collection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ADAD05B9-E8D1-BBE1-CDAC-F64037390B8B}"/>
              </a:ext>
            </a:extLst>
          </p:cNvPr>
          <p:cNvSpPr/>
          <p:nvPr/>
        </p:nvSpPr>
        <p:spPr>
          <a:xfrm>
            <a:off x="0" y="5845627"/>
            <a:ext cx="3088696" cy="1012373"/>
          </a:xfrm>
          <a:prstGeom prst="rect">
            <a:avLst/>
          </a:prstGeom>
          <a:solidFill>
            <a:srgbClr val="522674"/>
          </a:solidFill>
          <a:ln>
            <a:solidFill>
              <a:srgbClr val="52267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ext Placeholder 3">
            <a:extLst>
              <a:ext uri="{FF2B5EF4-FFF2-40B4-BE49-F238E27FC236}">
                <a16:creationId xmlns:a16="http://schemas.microsoft.com/office/drawing/2014/main" id="{61D7D50B-2D3F-5E1C-C7EC-AE44B44C6A2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201855" y="5942907"/>
            <a:ext cx="6040007" cy="477498"/>
          </a:xfrm>
        </p:spPr>
        <p:txBody>
          <a:bodyPr/>
          <a:lstStyle/>
          <a:p>
            <a:r>
              <a:rPr lang="en-GB"/>
              <a:t>Choose your social action!</a:t>
            </a:r>
          </a:p>
          <a:p>
            <a:r>
              <a:rPr lang="en-GB" sz="2000" i="1"/>
              <a:t>Click on an action to find out more</a:t>
            </a:r>
          </a:p>
        </p:txBody>
      </p:sp>
    </p:spTree>
    <p:extLst>
      <p:ext uri="{BB962C8B-B14F-4D97-AF65-F5344CB8AC3E}">
        <p14:creationId xmlns:p14="http://schemas.microsoft.com/office/powerpoint/2010/main" val="310221575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306354FF-6F63-19FC-D599-F6E43465DAB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721368" y="465042"/>
            <a:ext cx="10726920" cy="477498"/>
          </a:xfrm>
        </p:spPr>
        <p:txBody>
          <a:bodyPr/>
          <a:lstStyle/>
          <a:p>
            <a:r>
              <a:rPr lang="en-GB" sz="3600">
                <a:solidFill>
                  <a:srgbClr val="2BB9CD"/>
                </a:solidFill>
              </a:rPr>
              <a:t>Big Think!</a:t>
            </a:r>
          </a:p>
          <a:p>
            <a:r>
              <a:rPr lang="en-GB" sz="2400" b="0">
                <a:solidFill>
                  <a:srgbClr val="2BB9CD"/>
                </a:solidFill>
              </a:rPr>
              <a:t>In small groups, create elevator pitches for social action to tackle your chosen social issue. Remember to include:</a:t>
            </a: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EC91C388-556B-A9FC-C936-8A9C3E52EEEF}"/>
              </a:ext>
            </a:extLst>
          </p:cNvPr>
          <p:cNvGrpSpPr/>
          <p:nvPr/>
        </p:nvGrpSpPr>
        <p:grpSpPr>
          <a:xfrm>
            <a:off x="4649602" y="2178666"/>
            <a:ext cx="2960017" cy="2924333"/>
            <a:chOff x="3928914" y="1355061"/>
            <a:chExt cx="2933690" cy="2933690"/>
          </a:xfrm>
        </p:grpSpPr>
        <p:pic>
          <p:nvPicPr>
            <p:cNvPr id="6" name="Picture 5" descr="A purple diamond shaped object on a black background&#10;&#10;AI-generated content may be incorrect.">
              <a:extLst>
                <a:ext uri="{FF2B5EF4-FFF2-40B4-BE49-F238E27FC236}">
                  <a16:creationId xmlns:a16="http://schemas.microsoft.com/office/drawing/2014/main" id="{013996A9-28E8-F387-4B7E-4FEC49955A7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28914" y="1355061"/>
              <a:ext cx="2933690" cy="2933690"/>
            </a:xfrm>
            <a:prstGeom prst="rect">
              <a:avLst/>
            </a:prstGeom>
          </p:spPr>
        </p:pic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D8F3B868-F462-CFB6-71A9-9AF7FA9546B1}"/>
                </a:ext>
              </a:extLst>
            </p:cNvPr>
            <p:cNvSpPr txBox="1"/>
            <p:nvPr/>
          </p:nvSpPr>
          <p:spPr>
            <a:xfrm>
              <a:off x="4590296" y="2166695"/>
              <a:ext cx="1639456" cy="10772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GB" sz="1600" b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Who?</a:t>
              </a:r>
            </a:p>
            <a:p>
              <a:pPr algn="ctr"/>
              <a:r>
                <a:rPr lang="en-GB" sz="160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…will this affect? </a:t>
              </a:r>
              <a:r>
                <a:rPr lang="en-GB" sz="1600" b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Who</a:t>
              </a:r>
              <a:r>
                <a:rPr lang="en-GB" sz="160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is taking part?</a:t>
              </a:r>
            </a:p>
          </p:txBody>
        </p: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70065E4F-4610-033A-9ECB-61CC65755289}"/>
              </a:ext>
            </a:extLst>
          </p:cNvPr>
          <p:cNvGrpSpPr/>
          <p:nvPr/>
        </p:nvGrpSpPr>
        <p:grpSpPr>
          <a:xfrm>
            <a:off x="7165601" y="2178666"/>
            <a:ext cx="6008386" cy="2924333"/>
            <a:chOff x="6939135" y="1872548"/>
            <a:chExt cx="6096000" cy="2933689"/>
          </a:xfrm>
        </p:grpSpPr>
        <p:pic>
          <p:nvPicPr>
            <p:cNvPr id="9" name="Picture 8" descr="A blue diamond shaped object on a black background&#10;&#10;AI-generated content may be incorrect.">
              <a:extLst>
                <a:ext uri="{FF2B5EF4-FFF2-40B4-BE49-F238E27FC236}">
                  <a16:creationId xmlns:a16="http://schemas.microsoft.com/office/drawing/2014/main" id="{93B0DC71-6597-ACA9-E906-EEF937A21A8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520291" y="1872548"/>
              <a:ext cx="2933689" cy="2933689"/>
            </a:xfrm>
            <a:prstGeom prst="rect">
              <a:avLst/>
            </a:prstGeom>
          </p:spPr>
        </p:pic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7A038224-4D22-20D1-EEE5-96F071CCF6B8}"/>
                </a:ext>
              </a:extLst>
            </p:cNvPr>
            <p:cNvSpPr txBox="1"/>
            <p:nvPr/>
          </p:nvSpPr>
          <p:spPr>
            <a:xfrm>
              <a:off x="6939135" y="2875605"/>
              <a:ext cx="6096000" cy="108066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GB" sz="1600" b="1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Impact</a:t>
              </a:r>
            </a:p>
            <a:p>
              <a:pPr algn="ctr"/>
              <a:r>
                <a:rPr lang="en-GB" sz="1600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What will it be?</a:t>
              </a:r>
            </a:p>
            <a:p>
              <a:pPr algn="ctr"/>
              <a:endParaRPr lang="en-GB" sz="1600" b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algn="ctr"/>
              <a:endParaRPr lang="en-GB" sz="16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C80437CC-0F85-45AB-54CB-A9D491435AC0}"/>
              </a:ext>
            </a:extLst>
          </p:cNvPr>
          <p:cNvGrpSpPr/>
          <p:nvPr/>
        </p:nvGrpSpPr>
        <p:grpSpPr>
          <a:xfrm>
            <a:off x="384419" y="2178666"/>
            <a:ext cx="3150770" cy="2932684"/>
            <a:chOff x="606295" y="376326"/>
            <a:chExt cx="3926685" cy="3926685"/>
          </a:xfrm>
        </p:grpSpPr>
        <p:pic>
          <p:nvPicPr>
            <p:cNvPr id="10" name="Picture 9" descr="A orange diamond shaped object on a black background&#10;&#10;AI-generated content may be incorrect.">
              <a:extLst>
                <a:ext uri="{FF2B5EF4-FFF2-40B4-BE49-F238E27FC236}">
                  <a16:creationId xmlns:a16="http://schemas.microsoft.com/office/drawing/2014/main" id="{A0B57641-511B-3C0A-EFA1-2B0219928D9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06295" y="376326"/>
              <a:ext cx="3926685" cy="3926685"/>
            </a:xfrm>
            <a:prstGeom prst="rect">
              <a:avLst/>
            </a:prstGeom>
          </p:spPr>
        </p:pic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8FB83CF2-A927-44DA-C47B-1AC01EAE403C}"/>
                </a:ext>
              </a:extLst>
            </p:cNvPr>
            <p:cNvSpPr txBox="1"/>
            <p:nvPr/>
          </p:nvSpPr>
          <p:spPr>
            <a:xfrm>
              <a:off x="1605296" y="1585625"/>
              <a:ext cx="1928683" cy="90477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GB" sz="1600" b="1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What?</a:t>
              </a:r>
            </a:p>
            <a:p>
              <a:pPr algn="ctr"/>
              <a:r>
                <a:rPr lang="en-GB" sz="1600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What is your class social issue?</a:t>
              </a:r>
            </a:p>
          </p:txBody>
        </p:sp>
      </p:grpSp>
      <p:sp>
        <p:nvSpPr>
          <p:cNvPr id="4" name="Rectangle 3">
            <a:extLst>
              <a:ext uri="{FF2B5EF4-FFF2-40B4-BE49-F238E27FC236}">
                <a16:creationId xmlns:a16="http://schemas.microsoft.com/office/drawing/2014/main" id="{6A24227E-6F0D-9298-3748-09DB54120B83}"/>
              </a:ext>
            </a:extLst>
          </p:cNvPr>
          <p:cNvSpPr/>
          <p:nvPr/>
        </p:nvSpPr>
        <p:spPr>
          <a:xfrm>
            <a:off x="0" y="5845627"/>
            <a:ext cx="3088696" cy="1012373"/>
          </a:xfrm>
          <a:prstGeom prst="rect">
            <a:avLst/>
          </a:prstGeom>
          <a:solidFill>
            <a:srgbClr val="522674"/>
          </a:solidFill>
          <a:ln>
            <a:solidFill>
              <a:srgbClr val="52267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 Placeholder 3">
            <a:extLst>
              <a:ext uri="{FF2B5EF4-FFF2-40B4-BE49-F238E27FC236}">
                <a16:creationId xmlns:a16="http://schemas.microsoft.com/office/drawing/2014/main" id="{563DB29B-4ED5-155C-0A31-12F7C7766C33}"/>
              </a:ext>
            </a:extLst>
          </p:cNvPr>
          <p:cNvSpPr txBox="1">
            <a:spLocks/>
          </p:cNvSpPr>
          <p:nvPr/>
        </p:nvSpPr>
        <p:spPr>
          <a:xfrm>
            <a:off x="102489" y="6151087"/>
            <a:ext cx="6537904" cy="401453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b="1"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/>
              <a:t>Tutor Time 3: What is our impact?</a:t>
            </a:r>
          </a:p>
        </p:txBody>
      </p:sp>
    </p:spTree>
    <p:extLst>
      <p:ext uri="{BB962C8B-B14F-4D97-AF65-F5344CB8AC3E}">
        <p14:creationId xmlns:p14="http://schemas.microsoft.com/office/powerpoint/2010/main" val="1688984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7B39435F-FF7E-7587-FB80-24C4FEC38B9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GB">
                <a:solidFill>
                  <a:srgbClr val="2BB9CD"/>
                </a:solidFill>
              </a:rPr>
              <a:t>Social Action Elevator Pitches!</a:t>
            </a:r>
          </a:p>
          <a:p>
            <a:r>
              <a:rPr lang="en-GB"/>
              <a:t>Each pitch must be under 30 seconds.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GB">
              <a:highlight>
                <a:srgbClr val="FFFF00"/>
              </a:highlight>
            </a:endParaRPr>
          </a:p>
          <a:p>
            <a:r>
              <a:rPr lang="en-GB"/>
              <a:t>Peer feedback:</a:t>
            </a:r>
          </a:p>
          <a:p>
            <a:pPr marL="457200" indent="-457200">
              <a:buBlip>
                <a:blip r:embed="rId2"/>
              </a:buBlip>
            </a:pPr>
            <a:r>
              <a:rPr lang="en-GB" b="0"/>
              <a:t>What went well in the pitches (what ideas did you really like?) </a:t>
            </a:r>
          </a:p>
          <a:p>
            <a:pPr marL="457200" indent="-457200">
              <a:buBlip>
                <a:blip r:embed="rId2"/>
              </a:buBlip>
            </a:pPr>
            <a:r>
              <a:rPr lang="en-GB" b="0"/>
              <a:t>How could we make the ideas even better?</a:t>
            </a:r>
          </a:p>
          <a:p>
            <a:endParaRPr lang="en-GB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9C469E6F-691A-A854-82C1-F6410EDEF93E}"/>
              </a:ext>
            </a:extLst>
          </p:cNvPr>
          <p:cNvSpPr/>
          <p:nvPr/>
        </p:nvSpPr>
        <p:spPr>
          <a:xfrm>
            <a:off x="0" y="5845627"/>
            <a:ext cx="3088696" cy="1012373"/>
          </a:xfrm>
          <a:prstGeom prst="rect">
            <a:avLst/>
          </a:prstGeom>
          <a:solidFill>
            <a:srgbClr val="522674"/>
          </a:solidFill>
          <a:ln>
            <a:solidFill>
              <a:srgbClr val="52267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464C7A5B-5E86-AD8E-9459-419A6A5D2685}"/>
              </a:ext>
            </a:extLst>
          </p:cNvPr>
          <p:cNvSpPr txBox="1">
            <a:spLocks/>
          </p:cNvSpPr>
          <p:nvPr/>
        </p:nvSpPr>
        <p:spPr>
          <a:xfrm>
            <a:off x="102489" y="6151087"/>
            <a:ext cx="6537904" cy="401453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b="1"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/>
              <a:t>Tutor Time 3: What is our impact?</a:t>
            </a:r>
          </a:p>
        </p:txBody>
      </p:sp>
    </p:spTree>
    <p:extLst>
      <p:ext uri="{BB962C8B-B14F-4D97-AF65-F5344CB8AC3E}">
        <p14:creationId xmlns:p14="http://schemas.microsoft.com/office/powerpoint/2010/main" val="32541095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2C5AFC3-DA48-B21D-7C40-3293961039A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C52F8F4-C19E-14C3-20EA-56E2BDAEFC9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88189" y="475518"/>
            <a:ext cx="8031191" cy="4769342"/>
          </a:xfrm>
        </p:spPr>
        <p:txBody>
          <a:bodyPr/>
          <a:lstStyle/>
          <a:p>
            <a:r>
              <a:rPr lang="en-GB"/>
              <a:t>Changemaker Challenge!</a:t>
            </a:r>
          </a:p>
          <a:p>
            <a:endParaRPr lang="en-GB"/>
          </a:p>
          <a:p>
            <a:r>
              <a:rPr lang="en-GB" sz="2400" b="0">
                <a:solidFill>
                  <a:srgbClr val="F47C58"/>
                </a:solidFill>
              </a:rPr>
              <a:t>Is there a local changemaker</a:t>
            </a:r>
          </a:p>
          <a:p>
            <a:r>
              <a:rPr lang="en-GB" sz="2400" b="0">
                <a:solidFill>
                  <a:srgbClr val="F47C58"/>
                </a:solidFill>
              </a:rPr>
              <a:t>who could help you?</a:t>
            </a:r>
          </a:p>
          <a:p>
            <a:r>
              <a:rPr lang="en-GB" sz="2400" b="0">
                <a:solidFill>
                  <a:srgbClr val="2BB9CD"/>
                </a:solidFill>
              </a:rPr>
              <a:t>Could they make a difference </a:t>
            </a:r>
          </a:p>
          <a:p>
            <a:r>
              <a:rPr lang="en-GB" sz="2400" b="0">
                <a:solidFill>
                  <a:srgbClr val="2BB9CD"/>
                </a:solidFill>
              </a:rPr>
              <a:t>to your social issue?</a:t>
            </a:r>
          </a:p>
          <a:p>
            <a:endParaRPr lang="en-GB" b="0">
              <a:solidFill>
                <a:srgbClr val="2BB9CD"/>
              </a:solidFill>
            </a:endParaRPr>
          </a:p>
          <a:p>
            <a:r>
              <a:rPr lang="en-GB"/>
              <a:t>Write to them!</a:t>
            </a:r>
          </a:p>
          <a:p>
            <a:endParaRPr lang="en-GB" b="0"/>
          </a:p>
        </p:txBody>
      </p:sp>
      <p:pic>
        <p:nvPicPr>
          <p:cNvPr id="13" name="Picture 12" descr="A orange diamond shaped object on a black background&#10;&#10;AI-generated content may be incorrect.">
            <a:extLst>
              <a:ext uri="{FF2B5EF4-FFF2-40B4-BE49-F238E27FC236}">
                <a16:creationId xmlns:a16="http://schemas.microsoft.com/office/drawing/2014/main" id="{6846FB43-D1CA-FBE1-5685-BC3F378CB2D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2818" y="964068"/>
            <a:ext cx="329023" cy="329023"/>
          </a:xfrm>
          <a:prstGeom prst="rect">
            <a:avLst/>
          </a:prstGeom>
        </p:spPr>
      </p:pic>
      <p:pic>
        <p:nvPicPr>
          <p:cNvPr id="14" name="Picture 13" descr="A orange diamond shaped object on a black background&#10;&#10;AI-generated content may be incorrect.">
            <a:extLst>
              <a:ext uri="{FF2B5EF4-FFF2-40B4-BE49-F238E27FC236}">
                <a16:creationId xmlns:a16="http://schemas.microsoft.com/office/drawing/2014/main" id="{0F3FD4E5-D079-CF80-969D-96B22708B17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7032" y="428716"/>
            <a:ext cx="639610" cy="639610"/>
          </a:xfrm>
          <a:prstGeom prst="rect">
            <a:avLst/>
          </a:prstGeom>
        </p:spPr>
      </p:pic>
      <p:pic>
        <p:nvPicPr>
          <p:cNvPr id="15" name="Picture 14" descr="A orange diamond shaped object on a black background&#10;&#10;AI-generated content may be incorrect.">
            <a:extLst>
              <a:ext uri="{FF2B5EF4-FFF2-40B4-BE49-F238E27FC236}">
                <a16:creationId xmlns:a16="http://schemas.microsoft.com/office/drawing/2014/main" id="{7A3A38ED-C1F1-E09C-3943-DE5B8FA5EDF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6255" y="576478"/>
            <a:ext cx="212409" cy="212409"/>
          </a:xfrm>
          <a:prstGeom prst="rect">
            <a:avLst/>
          </a:prstGeom>
        </p:spPr>
      </p:pic>
      <p:pic>
        <p:nvPicPr>
          <p:cNvPr id="16" name="Picture 15" descr="A purple diamond shaped object on a black background&#10;&#10;AI-generated content may be incorrect.">
            <a:extLst>
              <a:ext uri="{FF2B5EF4-FFF2-40B4-BE49-F238E27FC236}">
                <a16:creationId xmlns:a16="http://schemas.microsoft.com/office/drawing/2014/main" id="{69E5DE5C-2062-E2C2-97D9-E4AF2EB7C50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92" y="950176"/>
            <a:ext cx="523240" cy="52324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E5E48B9C-CE01-E7C5-FD83-0DCE2732006D}"/>
              </a:ext>
            </a:extLst>
          </p:cNvPr>
          <p:cNvSpPr/>
          <p:nvPr/>
        </p:nvSpPr>
        <p:spPr>
          <a:xfrm>
            <a:off x="0" y="5845627"/>
            <a:ext cx="3088696" cy="1012373"/>
          </a:xfrm>
          <a:prstGeom prst="rect">
            <a:avLst/>
          </a:prstGeom>
          <a:solidFill>
            <a:srgbClr val="522674"/>
          </a:solidFill>
          <a:ln>
            <a:solidFill>
              <a:srgbClr val="52267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F528F48E-128C-1D02-674C-43ECC9D02287}"/>
              </a:ext>
            </a:extLst>
          </p:cNvPr>
          <p:cNvSpPr txBox="1">
            <a:spLocks/>
          </p:cNvSpPr>
          <p:nvPr/>
        </p:nvSpPr>
        <p:spPr>
          <a:xfrm>
            <a:off x="102489" y="6151087"/>
            <a:ext cx="6537904" cy="401453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b="1"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/>
              <a:t>Tutor Time 3: What is our impact?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7982A0C6-FE6E-6CDF-AA84-1C615F7598D6}"/>
              </a:ext>
            </a:extLst>
          </p:cNvPr>
          <p:cNvGrpSpPr/>
          <p:nvPr/>
        </p:nvGrpSpPr>
        <p:grpSpPr>
          <a:xfrm>
            <a:off x="3907979" y="576478"/>
            <a:ext cx="6372209" cy="6231801"/>
            <a:chOff x="3907979" y="576478"/>
            <a:chExt cx="6372209" cy="6231801"/>
          </a:xfrm>
        </p:grpSpPr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94D3191D-2837-CCA1-56B6-8499874DFC76}"/>
                </a:ext>
              </a:extLst>
            </p:cNvPr>
            <p:cNvSpPr txBox="1"/>
            <p:nvPr/>
          </p:nvSpPr>
          <p:spPr>
            <a:xfrm>
              <a:off x="6464563" y="3113824"/>
              <a:ext cx="2395354" cy="44859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endParaRPr lang="en-GB"/>
            </a:p>
          </p:txBody>
        </p:sp>
        <p:pic>
          <p:nvPicPr>
            <p:cNvPr id="3" name="Picture 2" descr="A orange diamond shaped object on a black background&#10;&#10;AI-generated content may be incorrect.">
              <a:extLst>
                <a:ext uri="{FF2B5EF4-FFF2-40B4-BE49-F238E27FC236}">
                  <a16:creationId xmlns:a16="http://schemas.microsoft.com/office/drawing/2014/main" id="{4ACD9005-8E83-49F1-3C8C-48D4F727FDDE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07979" y="576478"/>
              <a:ext cx="6372209" cy="6231801"/>
            </a:xfrm>
            <a:prstGeom prst="rect">
              <a:avLst/>
            </a:prstGeom>
          </p:spPr>
        </p:pic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42E5F6A3-0D48-C1EE-794D-8C1EF2FE30D6}"/>
                </a:ext>
              </a:extLst>
            </p:cNvPr>
            <p:cNvSpPr txBox="1"/>
            <p:nvPr/>
          </p:nvSpPr>
          <p:spPr>
            <a:xfrm>
              <a:off x="5476918" y="2384327"/>
              <a:ext cx="3234329" cy="261610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GB" sz="1600" b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Keep in touch! </a:t>
              </a:r>
            </a:p>
            <a:p>
              <a:pPr algn="ctr"/>
              <a:endParaRPr lang="en-GB" sz="6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algn="ctr"/>
              <a:r>
                <a:rPr lang="en-GB" sz="1400" b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Let us know what you</a:t>
              </a:r>
            </a:p>
            <a:p>
              <a:pPr algn="ctr"/>
              <a:r>
                <a:rPr lang="en-GB" sz="1400" b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get up to on youthvoice@firstgive.co.uk and </a:t>
              </a:r>
              <a:r>
                <a:rPr lang="en-GB" sz="1400" b="0" u="sng">
                  <a:solidFill>
                    <a:schemeClr val="bg1">
                      <a:lumMod val="9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  <a:hlinkClick r:id="rId4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communities@edenproject.com</a:t>
              </a:r>
              <a:r>
                <a:rPr lang="en-GB" sz="1400" b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.</a:t>
              </a:r>
            </a:p>
            <a:p>
              <a:pPr algn="ctr"/>
              <a:endParaRPr lang="en-GB" sz="6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algn="ctr"/>
              <a:r>
                <a:rPr lang="en-GB" sz="1400" b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On socials, use #TheBigHelpOut or #TheBigLunch and tag @edencommunities and @firstgive. </a:t>
              </a:r>
            </a:p>
            <a:p>
              <a:pPr algn="ctr"/>
              <a:endParaRPr lang="en-GB" sz="6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algn="ctr"/>
              <a:r>
                <a:rPr lang="en-GB" sz="1600" b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It’d be great to hear </a:t>
              </a:r>
            </a:p>
            <a:p>
              <a:pPr algn="ctr"/>
              <a:r>
                <a:rPr lang="en-GB" sz="1600" b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from you.</a:t>
              </a:r>
            </a:p>
          </p:txBody>
        </p:sp>
      </p:grpSp>
      <p:pic>
        <p:nvPicPr>
          <p:cNvPr id="8" name="Picture 7">
            <a:extLst>
              <a:ext uri="{FF2B5EF4-FFF2-40B4-BE49-F238E27FC236}">
                <a16:creationId xmlns:a16="http://schemas.microsoft.com/office/drawing/2014/main" id="{1717B49C-908B-DC55-0826-D8CA52D346B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91882" y="4560085"/>
            <a:ext cx="1292241" cy="8837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946807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dia Placeholder 1">
            <a:extLst>
              <a:ext uri="{FF2B5EF4-FFF2-40B4-BE49-F238E27FC236}">
                <a16:creationId xmlns:a16="http://schemas.microsoft.com/office/drawing/2014/main" id="{74A752D5-F65D-8462-2908-8C72A6931170}"/>
              </a:ext>
            </a:extLst>
          </p:cNvPr>
          <p:cNvSpPr>
            <a:spLocks noGrp="1"/>
          </p:cNvSpPr>
          <p:nvPr>
            <p:ph type="media" sz="quarter" idx="10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69DFA35-A884-6E6F-4C61-EF84FDBD45CB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513283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F7D727EE-23ED-FAFE-676A-749DDC0AAB2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39738" y="784225"/>
            <a:ext cx="8315325" cy="4114800"/>
          </a:xfrm>
        </p:spPr>
        <p:txBody>
          <a:bodyPr/>
          <a:lstStyle/>
          <a:p>
            <a:r>
              <a:rPr lang="en-GB" sz="3600">
                <a:solidFill>
                  <a:srgbClr val="2BB9CD"/>
                </a:solidFill>
              </a:rPr>
              <a:t>Social action planning!</a:t>
            </a:r>
          </a:p>
          <a:p>
            <a:endParaRPr lang="en-GB" sz="1800"/>
          </a:p>
          <a:p>
            <a:r>
              <a:rPr lang="en-GB"/>
              <a:t>We will…</a:t>
            </a:r>
          </a:p>
          <a:p>
            <a:endParaRPr lang="en-GB"/>
          </a:p>
          <a:p>
            <a:pPr marL="457200" indent="-457200">
              <a:buBlip>
                <a:blip r:embed="rId2"/>
              </a:buBlip>
            </a:pPr>
            <a:r>
              <a:rPr lang="en-GB" sz="2400" b="0"/>
              <a:t>How will we plan our social action?</a:t>
            </a:r>
          </a:p>
          <a:p>
            <a:pPr marL="457200" indent="-457200">
              <a:buBlip>
                <a:blip r:embed="rId2"/>
              </a:buBlip>
            </a:pPr>
            <a:r>
              <a:rPr lang="en-GB" sz="2400" b="0"/>
              <a:t>What will be the impact of our social action?</a:t>
            </a:r>
          </a:p>
          <a:p>
            <a:endParaRPr lang="en-GB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41B58FB1-46F3-259E-7562-4FC66AD5BDDD}"/>
              </a:ext>
            </a:extLst>
          </p:cNvPr>
          <p:cNvSpPr/>
          <p:nvPr/>
        </p:nvSpPr>
        <p:spPr>
          <a:xfrm>
            <a:off x="0" y="5845627"/>
            <a:ext cx="3088696" cy="1012373"/>
          </a:xfrm>
          <a:prstGeom prst="rect">
            <a:avLst/>
          </a:prstGeom>
          <a:solidFill>
            <a:srgbClr val="522674"/>
          </a:solidFill>
          <a:ln>
            <a:solidFill>
              <a:srgbClr val="52267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 Placeholder 3">
            <a:extLst>
              <a:ext uri="{FF2B5EF4-FFF2-40B4-BE49-F238E27FC236}">
                <a16:creationId xmlns:a16="http://schemas.microsoft.com/office/drawing/2014/main" id="{CE85FC7F-3448-FDE2-99E3-BDC4A9F759A5}"/>
              </a:ext>
            </a:extLst>
          </p:cNvPr>
          <p:cNvSpPr txBox="1">
            <a:spLocks/>
          </p:cNvSpPr>
          <p:nvPr/>
        </p:nvSpPr>
        <p:spPr>
          <a:xfrm>
            <a:off x="102489" y="5950360"/>
            <a:ext cx="6537904" cy="401453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b="1"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</a:pPr>
            <a:r>
              <a:rPr lang="en-GB"/>
              <a:t>Tutor Time 4:  </a:t>
            </a:r>
          </a:p>
          <a:p>
            <a:pPr>
              <a:spcBef>
                <a:spcPts val="0"/>
              </a:spcBef>
            </a:pPr>
            <a:r>
              <a:rPr lang="en-GB"/>
              <a:t>Social action planning!</a:t>
            </a:r>
          </a:p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5270478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DC0FE1C-D3E9-060D-8BD9-C844FDE3AD9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39947" y="785004"/>
            <a:ext cx="8521173" cy="4636082"/>
          </a:xfrm>
        </p:spPr>
        <p:txBody>
          <a:bodyPr/>
          <a:lstStyle/>
          <a:p>
            <a:r>
              <a:rPr lang="en-GB" sz="3600">
                <a:ea typeface="Calibri" panose="020F0502020204030204" pitchFamily="34" charset="0"/>
              </a:rPr>
              <a:t>What is a social issue?</a:t>
            </a:r>
          </a:p>
          <a:p>
            <a:endParaRPr lang="en-GB" sz="1800">
              <a:ea typeface="Calibri" panose="020F0502020204030204" pitchFamily="34" charset="0"/>
            </a:endParaRPr>
          </a:p>
          <a:p>
            <a:pPr lvl="1"/>
            <a:r>
              <a:rPr lang="en-GB" b="0">
                <a:ea typeface="Calibri" panose="020F0502020204030204" pitchFamily="34" charset="0"/>
              </a:rPr>
              <a:t>We will…</a:t>
            </a:r>
          </a:p>
          <a:p>
            <a:pPr lvl="2"/>
            <a:r>
              <a:rPr lang="en-GB" sz="2400" b="0">
                <a:ea typeface="Calibri" panose="020F0502020204030204" pitchFamily="34" charset="0"/>
              </a:rPr>
              <a:t>Think about what social issues are</a:t>
            </a:r>
          </a:p>
          <a:p>
            <a:pPr lvl="2"/>
            <a:r>
              <a:rPr lang="en-GB" sz="2400" b="0">
                <a:ea typeface="Calibri" panose="020F0502020204030204" pitchFamily="34" charset="0"/>
              </a:rPr>
              <a:t>Think about which social issues are in our local community</a:t>
            </a:r>
          </a:p>
          <a:p>
            <a:pPr lvl="2"/>
            <a:r>
              <a:rPr lang="en-GB" sz="2400" b="0">
                <a:ea typeface="Calibri" panose="020F0502020204030204" pitchFamily="34" charset="0"/>
              </a:rPr>
              <a:t>How can we tackle these social issues</a:t>
            </a:r>
          </a:p>
          <a:p>
            <a:pPr lvl="2"/>
            <a:r>
              <a:rPr lang="en-GB" sz="2400" b="0">
                <a:ea typeface="Calibri" panose="020F0502020204030204" pitchFamily="34" charset="0"/>
              </a:rPr>
              <a:t>Explore what social issues mean to us</a:t>
            </a:r>
          </a:p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9A74A49-52FD-313A-C0AE-DBE4397BDE2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39947" y="6072996"/>
            <a:ext cx="6537904" cy="401453"/>
          </a:xfrm>
        </p:spPr>
        <p:txBody>
          <a:bodyPr/>
          <a:lstStyle/>
          <a:p>
            <a:r>
              <a:rPr lang="en-GB"/>
              <a:t>Tutor Time 1: What is a social issue?</a:t>
            </a:r>
          </a:p>
        </p:txBody>
      </p:sp>
    </p:spTree>
    <p:extLst>
      <p:ext uri="{BB962C8B-B14F-4D97-AF65-F5344CB8AC3E}">
        <p14:creationId xmlns:p14="http://schemas.microsoft.com/office/powerpoint/2010/main" val="382316104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Group 21">
            <a:extLst>
              <a:ext uri="{FF2B5EF4-FFF2-40B4-BE49-F238E27FC236}">
                <a16:creationId xmlns:a16="http://schemas.microsoft.com/office/drawing/2014/main" id="{83742BE0-D2DE-4FD9-9097-5D551C385677}"/>
              </a:ext>
            </a:extLst>
          </p:cNvPr>
          <p:cNvGrpSpPr/>
          <p:nvPr/>
        </p:nvGrpSpPr>
        <p:grpSpPr>
          <a:xfrm>
            <a:off x="-1340526" y="956057"/>
            <a:ext cx="6096000" cy="2933689"/>
            <a:chOff x="-1354632" y="891010"/>
            <a:chExt cx="6096000" cy="2933689"/>
          </a:xfrm>
        </p:grpSpPr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id="{7463F884-DE01-0770-BE40-E53873505150}"/>
                </a:ext>
              </a:extLst>
            </p:cNvPr>
            <p:cNvGrpSpPr/>
            <p:nvPr/>
          </p:nvGrpSpPr>
          <p:grpSpPr>
            <a:xfrm>
              <a:off x="-1354632" y="891010"/>
              <a:ext cx="6096000" cy="2933689"/>
              <a:chOff x="4943360" y="1169314"/>
              <a:chExt cx="6096000" cy="2933689"/>
            </a:xfrm>
          </p:grpSpPr>
          <p:pic>
            <p:nvPicPr>
              <p:cNvPr id="14" name="Picture 13" descr="A blue diamond shaped object on a black background&#10;&#10;AI-generated content may be incorrect.">
                <a:extLst>
                  <a:ext uri="{FF2B5EF4-FFF2-40B4-BE49-F238E27FC236}">
                    <a16:creationId xmlns:a16="http://schemas.microsoft.com/office/drawing/2014/main" id="{2994C096-4A2D-7A31-D800-36ECAD964B2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542496" y="1169314"/>
                <a:ext cx="2933689" cy="2933689"/>
              </a:xfrm>
              <a:prstGeom prst="rect">
                <a:avLst/>
              </a:prstGeom>
            </p:spPr>
          </p:pic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20777725-A663-B122-BD7F-EB1C341E702A}"/>
                  </a:ext>
                </a:extLst>
              </p:cNvPr>
              <p:cNvSpPr txBox="1"/>
              <p:nvPr/>
            </p:nvSpPr>
            <p:spPr>
              <a:xfrm>
                <a:off x="4943360" y="2543379"/>
                <a:ext cx="6096000" cy="3693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endParaRPr lang="en-GB" b="1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4091EBB0-7053-AA44-4D77-9263E85CEF9F}"/>
                </a:ext>
              </a:extLst>
            </p:cNvPr>
            <p:cNvSpPr txBox="1"/>
            <p:nvPr/>
          </p:nvSpPr>
          <p:spPr>
            <a:xfrm>
              <a:off x="1067582" y="2028575"/>
              <a:ext cx="128753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Deliver an </a:t>
              </a:r>
            </a:p>
            <a:p>
              <a:pPr algn="ctr"/>
              <a:r>
                <a:rPr lang="en-GB" b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assembly</a:t>
              </a:r>
            </a:p>
          </p:txBody>
        </p:sp>
      </p:grp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B94631FB-9710-D35E-8958-3F91ECB80FE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78108" y="406661"/>
            <a:ext cx="8315863" cy="4114021"/>
          </a:xfrm>
        </p:spPr>
        <p:txBody>
          <a:bodyPr/>
          <a:lstStyle/>
          <a:p>
            <a:r>
              <a:rPr lang="en-GB"/>
              <a:t>As a class, let’s choose our social action.</a:t>
            </a:r>
          </a:p>
          <a:p>
            <a:endParaRPr lang="en-GB"/>
          </a:p>
        </p:txBody>
      </p:sp>
      <p:pic>
        <p:nvPicPr>
          <p:cNvPr id="5" name="Picture 4" descr="A purple diamond shaped object on a black background&#10;&#10;AI-generated content may be incorrect.">
            <a:extLst>
              <a:ext uri="{FF2B5EF4-FFF2-40B4-BE49-F238E27FC236}">
                <a16:creationId xmlns:a16="http://schemas.microsoft.com/office/drawing/2014/main" id="{EDA6841B-966C-F565-05C4-71E7DC886EE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09313" y="956057"/>
            <a:ext cx="2660123" cy="2933689"/>
          </a:xfrm>
          <a:prstGeom prst="rect">
            <a:avLst/>
          </a:prstGeom>
        </p:spPr>
      </p:pic>
      <p:grpSp>
        <p:nvGrpSpPr>
          <p:cNvPr id="7" name="Group 6">
            <a:extLst>
              <a:ext uri="{FF2B5EF4-FFF2-40B4-BE49-F238E27FC236}">
                <a16:creationId xmlns:a16="http://schemas.microsoft.com/office/drawing/2014/main" id="{43CB210B-CB5C-2EF3-4193-F533195F23CE}"/>
              </a:ext>
            </a:extLst>
          </p:cNvPr>
          <p:cNvGrpSpPr/>
          <p:nvPr/>
        </p:nvGrpSpPr>
        <p:grpSpPr>
          <a:xfrm>
            <a:off x="2075248" y="2703360"/>
            <a:ext cx="3037154" cy="2933689"/>
            <a:chOff x="5547785" y="1020684"/>
            <a:chExt cx="4419351" cy="4419352"/>
          </a:xfrm>
        </p:grpSpPr>
        <p:pic>
          <p:nvPicPr>
            <p:cNvPr id="8" name="Picture 7" descr="A orange diamond shaped object on a black background&#10;&#10;AI-generated content may be incorrect.">
              <a:extLst>
                <a:ext uri="{FF2B5EF4-FFF2-40B4-BE49-F238E27FC236}">
                  <a16:creationId xmlns:a16="http://schemas.microsoft.com/office/drawing/2014/main" id="{ED943FB3-8573-AFFB-0579-D43AE8B39F0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547785" y="1020684"/>
              <a:ext cx="4419351" cy="4419352"/>
            </a:xfrm>
            <a:prstGeom prst="rect">
              <a:avLst/>
            </a:prstGeom>
          </p:spPr>
        </p:pic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6E9B4C49-9977-214C-E79D-A2DC9793DE69}"/>
                </a:ext>
              </a:extLst>
            </p:cNvPr>
            <p:cNvSpPr txBox="1"/>
            <p:nvPr/>
          </p:nvSpPr>
          <p:spPr>
            <a:xfrm>
              <a:off x="6780975" y="2851507"/>
              <a:ext cx="2072846" cy="97364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GB" b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The Big Lunch</a:t>
              </a:r>
            </a:p>
          </p:txBody>
        </p: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722A6BDD-397A-C16A-E54C-B483FCFE982D}"/>
              </a:ext>
            </a:extLst>
          </p:cNvPr>
          <p:cNvGrpSpPr/>
          <p:nvPr/>
        </p:nvGrpSpPr>
        <p:grpSpPr>
          <a:xfrm>
            <a:off x="4490666" y="2727924"/>
            <a:ext cx="6096000" cy="2933689"/>
            <a:chOff x="7413079" y="1352542"/>
            <a:chExt cx="6096000" cy="2933689"/>
          </a:xfrm>
        </p:grpSpPr>
        <p:pic>
          <p:nvPicPr>
            <p:cNvPr id="11" name="Picture 10" descr="A blue diamond shaped object on a black background&#10;&#10;AI-generated content may be incorrect.">
              <a:extLst>
                <a:ext uri="{FF2B5EF4-FFF2-40B4-BE49-F238E27FC236}">
                  <a16:creationId xmlns:a16="http://schemas.microsoft.com/office/drawing/2014/main" id="{AADF16C5-D0EB-C4C3-A450-BFA8E8AD4E0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994235" y="1352542"/>
              <a:ext cx="2933689" cy="2933689"/>
            </a:xfrm>
            <a:prstGeom prst="rect">
              <a:avLst/>
            </a:prstGeom>
          </p:spPr>
        </p:pic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5C2ED32A-6CC2-12A6-344A-B720D59B16FD}"/>
                </a:ext>
              </a:extLst>
            </p:cNvPr>
            <p:cNvSpPr txBox="1"/>
            <p:nvPr/>
          </p:nvSpPr>
          <p:spPr>
            <a:xfrm>
              <a:off x="7413079" y="2473966"/>
              <a:ext cx="6096000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GB" b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Making care </a:t>
              </a:r>
            </a:p>
            <a:p>
              <a:pPr algn="ctr"/>
              <a:r>
                <a:rPr lang="en-GB" b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packages</a:t>
              </a:r>
            </a:p>
          </p:txBody>
        </p:sp>
      </p:grpSp>
      <p:sp>
        <p:nvSpPr>
          <p:cNvPr id="20" name="TextBox 19">
            <a:extLst>
              <a:ext uri="{FF2B5EF4-FFF2-40B4-BE49-F238E27FC236}">
                <a16:creationId xmlns:a16="http://schemas.microsoft.com/office/drawing/2014/main" id="{3F612C4E-B5A0-C602-4D40-8EC8CE99524D}"/>
              </a:ext>
            </a:extLst>
          </p:cNvPr>
          <p:cNvSpPr txBox="1"/>
          <p:nvPr/>
        </p:nvSpPr>
        <p:spPr>
          <a:xfrm>
            <a:off x="4774972" y="2062086"/>
            <a:ext cx="150611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Sponsored </a:t>
            </a:r>
          </a:p>
          <a:p>
            <a:pPr algn="ctr"/>
            <a:r>
              <a:rPr lang="en-GB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walk/run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FAB30D6-A75F-4623-8F49-E1FD7F0462BD}"/>
              </a:ext>
            </a:extLst>
          </p:cNvPr>
          <p:cNvSpPr/>
          <p:nvPr/>
        </p:nvSpPr>
        <p:spPr>
          <a:xfrm>
            <a:off x="0" y="5845627"/>
            <a:ext cx="3088696" cy="1012373"/>
          </a:xfrm>
          <a:prstGeom prst="rect">
            <a:avLst/>
          </a:prstGeom>
          <a:solidFill>
            <a:srgbClr val="522674"/>
          </a:solidFill>
          <a:ln>
            <a:solidFill>
              <a:srgbClr val="52267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Text Placeholder 3">
            <a:extLst>
              <a:ext uri="{FF2B5EF4-FFF2-40B4-BE49-F238E27FC236}">
                <a16:creationId xmlns:a16="http://schemas.microsoft.com/office/drawing/2014/main" id="{F22D9E0B-D80D-902D-FE86-F1D85EEE78B2}"/>
              </a:ext>
            </a:extLst>
          </p:cNvPr>
          <p:cNvSpPr txBox="1">
            <a:spLocks/>
          </p:cNvSpPr>
          <p:nvPr/>
        </p:nvSpPr>
        <p:spPr>
          <a:xfrm>
            <a:off x="102488" y="5950360"/>
            <a:ext cx="6883527" cy="401453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b="1"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</a:pPr>
            <a:r>
              <a:rPr lang="en-GB"/>
              <a:t>Tutor Time 4:  </a:t>
            </a:r>
          </a:p>
          <a:p>
            <a:pPr>
              <a:spcBef>
                <a:spcPts val="0"/>
              </a:spcBef>
            </a:pPr>
            <a:r>
              <a:rPr lang="en-GB"/>
              <a:t>Social action planning!</a:t>
            </a:r>
          </a:p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8994735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>
          <a:extLst>
            <a:ext uri="{FF2B5EF4-FFF2-40B4-BE49-F238E27FC236}">
              <a16:creationId xmlns:a16="http://schemas.microsoft.com/office/drawing/2014/main" id="{427105D0-9DC6-99B2-A02B-8E08D2DF566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E86F1C02-14B1-FDFA-6686-FD0E855B2F2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19543" y="212052"/>
            <a:ext cx="7747217" cy="477498"/>
          </a:xfrm>
        </p:spPr>
        <p:txBody>
          <a:bodyPr/>
          <a:lstStyle/>
          <a:p>
            <a:r>
              <a:rPr lang="en-GB">
                <a:solidFill>
                  <a:srgbClr val="522674"/>
                </a:solidFill>
              </a:rPr>
              <a:t>As a class, let’s choose our social action.</a:t>
            </a:r>
          </a:p>
          <a:p>
            <a:endParaRPr lang="en-GB">
              <a:solidFill>
                <a:srgbClr val="522674"/>
              </a:solidFill>
            </a:endParaRP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32ED3AA2-F0A3-B6AC-D40D-3BD927F95818}"/>
              </a:ext>
            </a:extLst>
          </p:cNvPr>
          <p:cNvGrpSpPr/>
          <p:nvPr/>
        </p:nvGrpSpPr>
        <p:grpSpPr>
          <a:xfrm>
            <a:off x="2050593" y="2971187"/>
            <a:ext cx="4523280" cy="2451120"/>
            <a:chOff x="2417039" y="1844854"/>
            <a:chExt cx="5512721" cy="2933690"/>
          </a:xfrm>
        </p:grpSpPr>
        <p:pic>
          <p:nvPicPr>
            <p:cNvPr id="5" name="Picture 4" descr="A purple diamond shaped object on a black background&#10;&#10;AI-generated content may be incorrect.">
              <a:extLst>
                <a:ext uri="{FF2B5EF4-FFF2-40B4-BE49-F238E27FC236}">
                  <a16:creationId xmlns:a16="http://schemas.microsoft.com/office/drawing/2014/main" id="{DDBF67C3-15C2-8E54-8305-98201B1D797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31186" y="1844854"/>
              <a:ext cx="2698574" cy="2933690"/>
            </a:xfrm>
            <a:prstGeom prst="rect">
              <a:avLst/>
            </a:prstGeom>
          </p:spPr>
        </p:pic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AAED15CC-5287-F03B-93BA-4A4B93477DB8}"/>
                </a:ext>
              </a:extLst>
            </p:cNvPr>
            <p:cNvSpPr txBox="1"/>
            <p:nvPr/>
          </p:nvSpPr>
          <p:spPr>
            <a:xfrm>
              <a:off x="2417039" y="2369038"/>
              <a:ext cx="1639456" cy="77357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GB" b="1">
                  <a:solidFill>
                    <a:schemeClr val="bg1"/>
                  </a:solidFill>
                </a:rPr>
                <a:t>Sponsored Activity</a:t>
              </a:r>
            </a:p>
          </p:txBody>
        </p:sp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0B0F9DD4-7499-15CF-3EA7-0D19C68DB98A}"/>
              </a:ext>
            </a:extLst>
          </p:cNvPr>
          <p:cNvGrpSpPr/>
          <p:nvPr/>
        </p:nvGrpSpPr>
        <p:grpSpPr>
          <a:xfrm>
            <a:off x="6234549" y="852724"/>
            <a:ext cx="2513964" cy="2416350"/>
            <a:chOff x="-2623615" y="-2449543"/>
            <a:chExt cx="3926685" cy="3926685"/>
          </a:xfrm>
        </p:grpSpPr>
        <p:pic>
          <p:nvPicPr>
            <p:cNvPr id="8" name="Picture 7" descr="A orange diamond shaped object on a black background&#10;&#10;AI-generated content may be incorrect.">
              <a:extLst>
                <a:ext uri="{FF2B5EF4-FFF2-40B4-BE49-F238E27FC236}">
                  <a16:creationId xmlns:a16="http://schemas.microsoft.com/office/drawing/2014/main" id="{CDF76FD0-09A7-F62E-DE8E-26373445F86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623615" y="-2449543"/>
              <a:ext cx="3926685" cy="3926685"/>
            </a:xfrm>
            <a:prstGeom prst="rect">
              <a:avLst/>
            </a:prstGeom>
          </p:spPr>
        </p:pic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960E8BB1-9DBE-5692-3BEA-C9AF5FF93FF6}"/>
                </a:ext>
              </a:extLst>
            </p:cNvPr>
            <p:cNvSpPr txBox="1"/>
            <p:nvPr/>
          </p:nvSpPr>
          <p:spPr>
            <a:xfrm>
              <a:off x="-1624614" y="-1011361"/>
              <a:ext cx="1928683" cy="105031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GB" b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The Big Lunch</a:t>
              </a:r>
            </a:p>
          </p:txBody>
        </p: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FA619F40-AC9F-CD85-639B-4012432E545A}"/>
              </a:ext>
            </a:extLst>
          </p:cNvPr>
          <p:cNvGrpSpPr/>
          <p:nvPr/>
        </p:nvGrpSpPr>
        <p:grpSpPr>
          <a:xfrm>
            <a:off x="7002677" y="2962914"/>
            <a:ext cx="5001870" cy="2451120"/>
            <a:chOff x="6770185" y="2551767"/>
            <a:chExt cx="6096000" cy="2933689"/>
          </a:xfrm>
        </p:grpSpPr>
        <p:pic>
          <p:nvPicPr>
            <p:cNvPr id="11" name="Picture 10" descr="A blue diamond shaped object on a black background&#10;&#10;AI-generated content may be incorrect.">
              <a:extLst>
                <a:ext uri="{FF2B5EF4-FFF2-40B4-BE49-F238E27FC236}">
                  <a16:creationId xmlns:a16="http://schemas.microsoft.com/office/drawing/2014/main" id="{80D761C7-86A3-9BB2-A0FE-8AFD5EC8B70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307035" y="2551767"/>
              <a:ext cx="2933689" cy="2933689"/>
            </a:xfrm>
            <a:prstGeom prst="rect">
              <a:avLst/>
            </a:prstGeom>
          </p:spPr>
        </p:pic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08971958-7B3E-0242-7CF2-2E418016117C}"/>
                </a:ext>
              </a:extLst>
            </p:cNvPr>
            <p:cNvSpPr txBox="1"/>
            <p:nvPr/>
          </p:nvSpPr>
          <p:spPr>
            <a:xfrm>
              <a:off x="6770185" y="3687650"/>
              <a:ext cx="6096000" cy="77357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GB" b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Making care </a:t>
              </a:r>
            </a:p>
            <a:p>
              <a:pPr algn="ctr"/>
              <a:r>
                <a:rPr lang="en-GB" b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packages</a:t>
              </a:r>
            </a:p>
          </p:txBody>
        </p: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8934E00A-B3C0-499F-1FD8-0B9FFA7852A3}"/>
              </a:ext>
            </a:extLst>
          </p:cNvPr>
          <p:cNvGrpSpPr/>
          <p:nvPr/>
        </p:nvGrpSpPr>
        <p:grpSpPr>
          <a:xfrm>
            <a:off x="478493" y="3093139"/>
            <a:ext cx="2214225" cy="2177870"/>
            <a:chOff x="7045727" y="595811"/>
            <a:chExt cx="3926685" cy="3926685"/>
          </a:xfrm>
        </p:grpSpPr>
        <p:pic>
          <p:nvPicPr>
            <p:cNvPr id="17" name="Picture 16" descr="A orange diamond shaped object on a black background&#10;&#10;AI-generated content may be incorrect.">
              <a:extLst>
                <a:ext uri="{FF2B5EF4-FFF2-40B4-BE49-F238E27FC236}">
                  <a16:creationId xmlns:a16="http://schemas.microsoft.com/office/drawing/2014/main" id="{B5456E17-5947-9714-5245-EDC2CAC6138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045727" y="595811"/>
              <a:ext cx="3926685" cy="3926685"/>
            </a:xfrm>
            <a:prstGeom prst="rect">
              <a:avLst/>
            </a:prstGeom>
          </p:spPr>
        </p:pic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CE4125C2-91D3-23AE-0B5A-995B3F4F619A}"/>
                </a:ext>
              </a:extLst>
            </p:cNvPr>
            <p:cNvSpPr txBox="1"/>
            <p:nvPr/>
          </p:nvSpPr>
          <p:spPr>
            <a:xfrm>
              <a:off x="8025330" y="1876995"/>
              <a:ext cx="1928684" cy="106637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GB" sz="4000" b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?</a:t>
              </a:r>
              <a:endParaRPr lang="en-GB" sz="4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20" name="TextBox 19">
            <a:extLst>
              <a:ext uri="{FF2B5EF4-FFF2-40B4-BE49-F238E27FC236}">
                <a16:creationId xmlns:a16="http://schemas.microsoft.com/office/drawing/2014/main" id="{E0392E86-EB9C-DBD9-FD9D-64EC68301253}"/>
              </a:ext>
            </a:extLst>
          </p:cNvPr>
          <p:cNvSpPr txBox="1"/>
          <p:nvPr/>
        </p:nvSpPr>
        <p:spPr>
          <a:xfrm>
            <a:off x="4702111" y="3900452"/>
            <a:ext cx="152959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Sponsored </a:t>
            </a:r>
          </a:p>
          <a:p>
            <a:pPr algn="ctr"/>
            <a:r>
              <a:rPr lang="en-GB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walk/run</a:t>
            </a:r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560D13D6-3A81-95AA-6E66-F986003582C7}"/>
              </a:ext>
            </a:extLst>
          </p:cNvPr>
          <p:cNvGrpSpPr/>
          <p:nvPr/>
        </p:nvGrpSpPr>
        <p:grpSpPr>
          <a:xfrm>
            <a:off x="993575" y="878880"/>
            <a:ext cx="5001870" cy="2451120"/>
            <a:chOff x="-1354632" y="772073"/>
            <a:chExt cx="6096000" cy="2933689"/>
          </a:xfrm>
        </p:grpSpPr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id="{2F1BEFC7-8001-3982-938E-8640CA2FB7C4}"/>
                </a:ext>
              </a:extLst>
            </p:cNvPr>
            <p:cNvGrpSpPr/>
            <p:nvPr/>
          </p:nvGrpSpPr>
          <p:grpSpPr>
            <a:xfrm>
              <a:off x="-1354632" y="772073"/>
              <a:ext cx="6096000" cy="2933689"/>
              <a:chOff x="4943360" y="1050377"/>
              <a:chExt cx="6096000" cy="2933689"/>
            </a:xfrm>
          </p:grpSpPr>
          <p:pic>
            <p:nvPicPr>
              <p:cNvPr id="14" name="Picture 13" descr="A blue diamond shaped object on a black background&#10;&#10;AI-generated content may be incorrect.">
                <a:extLst>
                  <a:ext uri="{FF2B5EF4-FFF2-40B4-BE49-F238E27FC236}">
                    <a16:creationId xmlns:a16="http://schemas.microsoft.com/office/drawing/2014/main" id="{9095857F-DDBF-19DF-E7DD-E3BF94FFBD3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821033" y="1050377"/>
                <a:ext cx="2933689" cy="2933689"/>
              </a:xfrm>
              <a:prstGeom prst="rect">
                <a:avLst/>
              </a:prstGeom>
            </p:spPr>
          </p:pic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2C0C4A90-FB8E-CCD6-6074-0B23FCA13E14}"/>
                  </a:ext>
                </a:extLst>
              </p:cNvPr>
              <p:cNvSpPr txBox="1"/>
              <p:nvPr/>
            </p:nvSpPr>
            <p:spPr>
              <a:xfrm>
                <a:off x="4943360" y="2543379"/>
                <a:ext cx="6096000" cy="44204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endParaRPr lang="en-GB" b="1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3E38DF85-F867-777B-9C8D-71D2C5D1BDD7}"/>
                </a:ext>
              </a:extLst>
            </p:cNvPr>
            <p:cNvSpPr txBox="1"/>
            <p:nvPr/>
          </p:nvSpPr>
          <p:spPr>
            <a:xfrm>
              <a:off x="169706" y="1906815"/>
              <a:ext cx="1647319" cy="77357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GB" b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Deliver an </a:t>
              </a:r>
            </a:p>
            <a:p>
              <a:pPr algn="ctr"/>
              <a:r>
                <a:rPr lang="en-GB" b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assembly</a:t>
              </a:r>
            </a:p>
          </p:txBody>
        </p:sp>
      </p:grpSp>
      <p:sp>
        <p:nvSpPr>
          <p:cNvPr id="19" name="Rectangle 18">
            <a:extLst>
              <a:ext uri="{FF2B5EF4-FFF2-40B4-BE49-F238E27FC236}">
                <a16:creationId xmlns:a16="http://schemas.microsoft.com/office/drawing/2014/main" id="{69E0CD29-2251-4510-95FA-AC0B4D7EB042}"/>
              </a:ext>
            </a:extLst>
          </p:cNvPr>
          <p:cNvSpPr/>
          <p:nvPr/>
        </p:nvSpPr>
        <p:spPr>
          <a:xfrm>
            <a:off x="0" y="5845627"/>
            <a:ext cx="3088696" cy="1012373"/>
          </a:xfrm>
          <a:prstGeom prst="rect">
            <a:avLst/>
          </a:prstGeom>
          <a:solidFill>
            <a:srgbClr val="522674"/>
          </a:solidFill>
          <a:ln>
            <a:solidFill>
              <a:srgbClr val="52267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" name="Text Placeholder 3">
            <a:extLst>
              <a:ext uri="{FF2B5EF4-FFF2-40B4-BE49-F238E27FC236}">
                <a16:creationId xmlns:a16="http://schemas.microsoft.com/office/drawing/2014/main" id="{9788FA57-4113-E129-23A4-14559BB71DE3}"/>
              </a:ext>
            </a:extLst>
          </p:cNvPr>
          <p:cNvSpPr txBox="1">
            <a:spLocks/>
          </p:cNvSpPr>
          <p:nvPr/>
        </p:nvSpPr>
        <p:spPr>
          <a:xfrm>
            <a:off x="102489" y="5950360"/>
            <a:ext cx="6537904" cy="401453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b="1"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</a:pPr>
            <a:r>
              <a:rPr lang="en-GB"/>
              <a:t>Tutor Time 4:  </a:t>
            </a:r>
          </a:p>
          <a:p>
            <a:pPr>
              <a:spcBef>
                <a:spcPts val="0"/>
              </a:spcBef>
            </a:pPr>
            <a:r>
              <a:rPr lang="en-GB"/>
              <a:t>Social action planning!</a:t>
            </a:r>
          </a:p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39183444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57E2AF7-CC5F-2712-99C1-CBA4031A6B5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39947" y="506188"/>
            <a:ext cx="8315863" cy="4392838"/>
          </a:xfrm>
        </p:spPr>
        <p:txBody>
          <a:bodyPr/>
          <a:lstStyle/>
          <a:p>
            <a:r>
              <a:rPr lang="en-GB" sz="3600"/>
              <a:t>How can we help out?</a:t>
            </a:r>
          </a:p>
          <a:p>
            <a:r>
              <a:rPr lang="en-GB" sz="2400" b="0"/>
              <a:t>To enable social action to happen, we need different roles.</a:t>
            </a:r>
          </a:p>
          <a:p>
            <a:r>
              <a:rPr lang="en-GB" sz="2400" b="0"/>
              <a:t>In your groups, decide who will do which job!</a:t>
            </a:r>
          </a:p>
          <a:p>
            <a:endParaRPr lang="en-GB" sz="2400"/>
          </a:p>
          <a:p>
            <a:pPr marL="342900" indent="-342900">
              <a:buBlip>
                <a:blip r:embed="rId2"/>
              </a:buBlip>
            </a:pPr>
            <a:r>
              <a:rPr lang="en-GB" sz="2400">
                <a:solidFill>
                  <a:srgbClr val="F47C58"/>
                </a:solidFill>
              </a:rPr>
              <a:t>Task Manager – </a:t>
            </a:r>
            <a:r>
              <a:rPr lang="en-GB" sz="2400" b="0">
                <a:solidFill>
                  <a:srgbClr val="F47C58"/>
                </a:solidFill>
              </a:rPr>
              <a:t>you will keep things on track.</a:t>
            </a:r>
          </a:p>
          <a:p>
            <a:pPr marL="342900" indent="-342900">
              <a:buBlip>
                <a:blip r:embed="rId3"/>
              </a:buBlip>
            </a:pPr>
            <a:r>
              <a:rPr lang="en-GB" sz="2400">
                <a:solidFill>
                  <a:srgbClr val="2BB9CD"/>
                </a:solidFill>
              </a:rPr>
              <a:t>Creative Team </a:t>
            </a:r>
            <a:r>
              <a:rPr lang="en-GB" sz="2400" b="0">
                <a:solidFill>
                  <a:srgbClr val="2BB9CD"/>
                </a:solidFill>
              </a:rPr>
              <a:t>– your job is to make sure your idea is unique and engaging.</a:t>
            </a:r>
          </a:p>
          <a:p>
            <a:pPr marL="342900" indent="-342900">
              <a:buBlip>
                <a:blip r:embed="rId4"/>
              </a:buBlip>
            </a:pPr>
            <a:r>
              <a:rPr lang="en-GB" sz="2400">
                <a:solidFill>
                  <a:srgbClr val="522674"/>
                </a:solidFill>
              </a:rPr>
              <a:t>Detail Checkers </a:t>
            </a:r>
            <a:r>
              <a:rPr lang="en-GB" sz="2400" b="0">
                <a:solidFill>
                  <a:srgbClr val="522674"/>
                </a:solidFill>
              </a:rPr>
              <a:t>– you will make sure the resources are sourced, that you have the permissions you need.</a:t>
            </a:r>
          </a:p>
          <a:p>
            <a:pPr marL="342900" indent="-342900">
              <a:buBlip>
                <a:blip r:embed="rId2"/>
              </a:buBlip>
            </a:pPr>
            <a:r>
              <a:rPr lang="en-GB" sz="2400">
                <a:solidFill>
                  <a:srgbClr val="F47C58"/>
                </a:solidFill>
              </a:rPr>
              <a:t>Advocate</a:t>
            </a:r>
            <a:r>
              <a:rPr lang="en-GB" sz="2400" b="0">
                <a:solidFill>
                  <a:srgbClr val="F47C58"/>
                </a:solidFill>
              </a:rPr>
              <a:t> – your job is to champion your project to the changemakers, such as your Headteacher or SLT!</a:t>
            </a:r>
          </a:p>
          <a:p>
            <a:endParaRPr lang="en-GB" sz="2400" b="0">
              <a:solidFill>
                <a:srgbClr val="522674"/>
              </a:solidFill>
            </a:endParaRPr>
          </a:p>
          <a:p>
            <a:endParaRPr lang="en-GB" sz="2400" b="0">
              <a:solidFill>
                <a:srgbClr val="F47C58"/>
              </a:solidFill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28CDCED5-E724-8511-116C-F3549172CC4F}"/>
              </a:ext>
            </a:extLst>
          </p:cNvPr>
          <p:cNvSpPr/>
          <p:nvPr/>
        </p:nvSpPr>
        <p:spPr>
          <a:xfrm>
            <a:off x="0" y="5845627"/>
            <a:ext cx="3088696" cy="1012373"/>
          </a:xfrm>
          <a:prstGeom prst="rect">
            <a:avLst/>
          </a:prstGeom>
          <a:solidFill>
            <a:srgbClr val="522674"/>
          </a:solidFill>
          <a:ln>
            <a:solidFill>
              <a:srgbClr val="52267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10560D7A-31D6-B73C-DFCE-2DFF7724ED59}"/>
              </a:ext>
            </a:extLst>
          </p:cNvPr>
          <p:cNvSpPr txBox="1">
            <a:spLocks/>
          </p:cNvSpPr>
          <p:nvPr/>
        </p:nvSpPr>
        <p:spPr>
          <a:xfrm>
            <a:off x="102489" y="5950360"/>
            <a:ext cx="6537904" cy="401453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b="1"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</a:pPr>
            <a:r>
              <a:rPr lang="en-GB"/>
              <a:t>Tutor Time 4:  </a:t>
            </a:r>
          </a:p>
          <a:p>
            <a:pPr>
              <a:spcBef>
                <a:spcPts val="0"/>
              </a:spcBef>
            </a:pPr>
            <a:r>
              <a:rPr lang="en-GB"/>
              <a:t>Social action planning!</a:t>
            </a:r>
          </a:p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47341153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5BC2982-2226-E0F9-7582-14F9C83226B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50248A57-59C6-9C13-E2BA-91B4D195EDF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82279" y="319558"/>
            <a:ext cx="8969524" cy="4114021"/>
          </a:xfrm>
        </p:spPr>
        <p:txBody>
          <a:bodyPr/>
          <a:lstStyle/>
          <a:p>
            <a:r>
              <a:rPr lang="en-GB"/>
              <a:t>What will we need?</a:t>
            </a:r>
          </a:p>
          <a:p>
            <a:r>
              <a:rPr lang="en-GB" sz="2400" b="0" i="1">
                <a:solidFill>
                  <a:srgbClr val="F47C58"/>
                </a:solidFill>
              </a:rPr>
              <a:t>Big Lunch? Plates, cutlery, cups, jugs</a:t>
            </a:r>
          </a:p>
          <a:p>
            <a:r>
              <a:rPr lang="en-GB" sz="2400" b="0" i="1">
                <a:solidFill>
                  <a:srgbClr val="2BB9CD"/>
                </a:solidFill>
              </a:rPr>
              <a:t>Assembly? PowerPoint slides, presenters, props?</a:t>
            </a:r>
          </a:p>
          <a:p>
            <a:r>
              <a:rPr lang="en-GB"/>
              <a:t>Who is responsible for what?</a:t>
            </a:r>
          </a:p>
          <a:p>
            <a:r>
              <a:rPr lang="en-GB" sz="2400" b="0" i="1">
                <a:solidFill>
                  <a:srgbClr val="F47C58"/>
                </a:solidFill>
              </a:rPr>
              <a:t>Does everyone have a job?</a:t>
            </a:r>
          </a:p>
          <a:p>
            <a:r>
              <a:rPr lang="en-GB"/>
              <a:t>Where will this take place?</a:t>
            </a:r>
          </a:p>
          <a:p>
            <a:r>
              <a:rPr lang="en-GB" sz="2400" b="0" i="1">
                <a:solidFill>
                  <a:srgbClr val="2BB9CD"/>
                </a:solidFill>
              </a:rPr>
              <a:t>Our Big Lunch will be in the staff room on the…</a:t>
            </a:r>
          </a:p>
          <a:p>
            <a:r>
              <a:rPr lang="en-GB"/>
              <a:t>What needs to happen before?</a:t>
            </a:r>
          </a:p>
          <a:p>
            <a:r>
              <a:rPr lang="en-GB" sz="2400" b="0" i="1">
                <a:solidFill>
                  <a:srgbClr val="F47C58"/>
                </a:solidFill>
              </a:rPr>
              <a:t>We need to buy the… We need to make the…</a:t>
            </a:r>
          </a:p>
          <a:p>
            <a:r>
              <a:rPr lang="en-GB"/>
              <a:t>How will we share the impact?</a:t>
            </a:r>
          </a:p>
          <a:p>
            <a:r>
              <a:rPr lang="en-GB" sz="2400" b="0" i="1">
                <a:solidFill>
                  <a:srgbClr val="2BB9CD"/>
                </a:solidFill>
              </a:rPr>
              <a:t>After our event, we will…</a:t>
            </a:r>
          </a:p>
          <a:p>
            <a:endParaRPr lang="en-GB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A798E2FC-62EE-DEF1-69AB-E122010EE740}"/>
              </a:ext>
            </a:extLst>
          </p:cNvPr>
          <p:cNvSpPr/>
          <p:nvPr/>
        </p:nvSpPr>
        <p:spPr>
          <a:xfrm>
            <a:off x="0" y="5845627"/>
            <a:ext cx="3088696" cy="1012373"/>
          </a:xfrm>
          <a:prstGeom prst="rect">
            <a:avLst/>
          </a:prstGeom>
          <a:solidFill>
            <a:srgbClr val="522674"/>
          </a:solidFill>
          <a:ln>
            <a:solidFill>
              <a:srgbClr val="52267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96270018-8233-8D70-5534-13B77C412EEF}"/>
              </a:ext>
            </a:extLst>
          </p:cNvPr>
          <p:cNvSpPr txBox="1">
            <a:spLocks/>
          </p:cNvSpPr>
          <p:nvPr/>
        </p:nvSpPr>
        <p:spPr>
          <a:xfrm>
            <a:off x="102489" y="5950360"/>
            <a:ext cx="6537904" cy="401453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b="1"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</a:pPr>
            <a:r>
              <a:rPr lang="en-GB"/>
              <a:t>Tutor Time 4:  </a:t>
            </a:r>
          </a:p>
          <a:p>
            <a:pPr>
              <a:spcBef>
                <a:spcPts val="0"/>
              </a:spcBef>
            </a:pPr>
            <a:r>
              <a:rPr lang="en-GB"/>
              <a:t>Social action planning!</a:t>
            </a:r>
          </a:p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38952716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5C3F25B-9752-FF9C-6A72-9D8C5839A80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: Rounded Corners 22">
            <a:extLst>
              <a:ext uri="{FF2B5EF4-FFF2-40B4-BE49-F238E27FC236}">
                <a16:creationId xmlns:a16="http://schemas.microsoft.com/office/drawing/2014/main" id="{A178830E-37FF-11CC-1DBD-DE9FC348A23E}"/>
              </a:ext>
            </a:extLst>
          </p:cNvPr>
          <p:cNvSpPr/>
          <p:nvPr/>
        </p:nvSpPr>
        <p:spPr>
          <a:xfrm>
            <a:off x="307458" y="1293091"/>
            <a:ext cx="4264982" cy="4193309"/>
          </a:xfrm>
          <a:prstGeom prst="roundRect">
            <a:avLst>
              <a:gd name="adj" fmla="val 4892"/>
            </a:avLst>
          </a:prstGeom>
          <a:solidFill>
            <a:srgbClr val="2BB9C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6" name="Picture 5" descr="A orange diamond shaped object on a black background&#10;&#10;AI-generated content may be incorrect.">
            <a:extLst>
              <a:ext uri="{FF2B5EF4-FFF2-40B4-BE49-F238E27FC236}">
                <a16:creationId xmlns:a16="http://schemas.microsoft.com/office/drawing/2014/main" id="{F3B20460-E94F-5DA3-5C85-A5164059C0A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01415" y="856913"/>
            <a:ext cx="329023" cy="329023"/>
          </a:xfrm>
          <a:prstGeom prst="rect">
            <a:avLst/>
          </a:prstGeom>
        </p:spPr>
      </p:pic>
      <p:pic>
        <p:nvPicPr>
          <p:cNvPr id="7" name="Picture 6" descr="A orange diamond shaped object on a black background&#10;&#10;AI-generated content may be incorrect.">
            <a:extLst>
              <a:ext uri="{FF2B5EF4-FFF2-40B4-BE49-F238E27FC236}">
                <a16:creationId xmlns:a16="http://schemas.microsoft.com/office/drawing/2014/main" id="{146CA0B1-F63B-070F-CAAB-4ADCE1D3F9F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75562" y="1138255"/>
            <a:ext cx="639610" cy="639610"/>
          </a:xfrm>
          <a:prstGeom prst="rect">
            <a:avLst/>
          </a:prstGeom>
        </p:spPr>
      </p:pic>
      <p:pic>
        <p:nvPicPr>
          <p:cNvPr id="8" name="Picture 7" descr="A orange diamond shaped object on a black background&#10;&#10;AI-generated content may be incorrect.">
            <a:extLst>
              <a:ext uri="{FF2B5EF4-FFF2-40B4-BE49-F238E27FC236}">
                <a16:creationId xmlns:a16="http://schemas.microsoft.com/office/drawing/2014/main" id="{0EE7F19C-099C-EEEB-68A2-75F89D6071F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14852" y="469323"/>
            <a:ext cx="212409" cy="212409"/>
          </a:xfrm>
          <a:prstGeom prst="rect">
            <a:avLst/>
          </a:prstGeom>
        </p:spPr>
      </p:pic>
      <p:pic>
        <p:nvPicPr>
          <p:cNvPr id="9" name="Picture 8" descr="A purple diamond shaped object on a black background&#10;&#10;AI-generated content may be incorrect.">
            <a:extLst>
              <a:ext uri="{FF2B5EF4-FFF2-40B4-BE49-F238E27FC236}">
                <a16:creationId xmlns:a16="http://schemas.microsoft.com/office/drawing/2014/main" id="{F960913E-5A61-2792-FA5D-D2EE022F61D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3401" y="1119727"/>
            <a:ext cx="493413" cy="493413"/>
          </a:xfrm>
          <a:prstGeom prst="rect">
            <a:avLst/>
          </a:prstGeom>
        </p:spPr>
      </p:pic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C6041673-ABA5-4D1D-644B-9E057850238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88190" y="406661"/>
            <a:ext cx="6150262" cy="4838199"/>
          </a:xfrm>
        </p:spPr>
        <p:txBody>
          <a:bodyPr/>
          <a:lstStyle/>
          <a:p>
            <a:r>
              <a:rPr lang="en-GB"/>
              <a:t>Changemaker Challenge!</a:t>
            </a:r>
            <a:endParaRPr lang="en-GB" b="0"/>
          </a:p>
          <a:p>
            <a:endParaRPr lang="en-GB" b="0"/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B58C22DB-F602-98A8-367C-EA5C021C9CE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50694" y="2507337"/>
            <a:ext cx="2484804" cy="2506411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1C32E9B5-7BE8-6363-5118-A4CBE1408306}"/>
              </a:ext>
            </a:extLst>
          </p:cNvPr>
          <p:cNvSpPr txBox="1"/>
          <p:nvPr/>
        </p:nvSpPr>
        <p:spPr>
          <a:xfrm>
            <a:off x="733658" y="1576880"/>
            <a:ext cx="3374893" cy="7017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2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Let us know how you found the project!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C99B8041-2CFA-F8D2-D69A-F8997F944B2E}"/>
              </a:ext>
            </a:extLst>
          </p:cNvPr>
          <p:cNvGrpSpPr/>
          <p:nvPr/>
        </p:nvGrpSpPr>
        <p:grpSpPr>
          <a:xfrm>
            <a:off x="3799756" y="681732"/>
            <a:ext cx="6372209" cy="6231801"/>
            <a:chOff x="4182299" y="681732"/>
            <a:chExt cx="6372209" cy="6231801"/>
          </a:xfrm>
        </p:grpSpPr>
        <p:pic>
          <p:nvPicPr>
            <p:cNvPr id="3" name="Picture 2" descr="A orange diamond shaped object on a black background&#10;&#10;AI-generated content may be incorrect.">
              <a:extLst>
                <a:ext uri="{FF2B5EF4-FFF2-40B4-BE49-F238E27FC236}">
                  <a16:creationId xmlns:a16="http://schemas.microsoft.com/office/drawing/2014/main" id="{C3A1870F-A69F-7EA1-EECD-F86B5C1B570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182299" y="681732"/>
              <a:ext cx="6372209" cy="6231801"/>
            </a:xfrm>
            <a:prstGeom prst="rect">
              <a:avLst/>
            </a:prstGeom>
          </p:spPr>
        </p:pic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5B4EB16B-B4E4-3394-7782-474EB1982864}"/>
                </a:ext>
              </a:extLst>
            </p:cNvPr>
            <p:cNvSpPr txBox="1"/>
            <p:nvPr/>
          </p:nvSpPr>
          <p:spPr>
            <a:xfrm>
              <a:off x="5751238" y="2461634"/>
              <a:ext cx="3234329" cy="261610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GB" sz="1600" b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Keep in touch! </a:t>
              </a:r>
            </a:p>
            <a:p>
              <a:pPr algn="ctr"/>
              <a:endParaRPr lang="en-GB" sz="6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algn="ctr"/>
              <a:r>
                <a:rPr lang="en-GB" sz="1400" b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Let us know what you</a:t>
              </a:r>
            </a:p>
            <a:p>
              <a:pPr algn="ctr"/>
              <a:r>
                <a:rPr lang="en-GB" sz="1400" b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get up to on youthvoice@firstgive.co.uk and </a:t>
              </a:r>
              <a:r>
                <a:rPr lang="en-GB" sz="1400" b="0" u="sng">
                  <a:solidFill>
                    <a:schemeClr val="bg1">
                      <a:lumMod val="9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  <a:hlinkClick r:id="rId5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communities@edenproject.com</a:t>
              </a:r>
              <a:r>
                <a:rPr lang="en-GB" sz="1400" b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.</a:t>
              </a:r>
            </a:p>
            <a:p>
              <a:pPr algn="ctr"/>
              <a:endParaRPr lang="en-GB" sz="6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algn="ctr"/>
              <a:r>
                <a:rPr lang="en-GB" sz="1400" b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On socials, use #TheBigHelpOut or #TheBigLunch and tag @edencommunities and @firstgive. </a:t>
              </a:r>
            </a:p>
            <a:p>
              <a:pPr algn="ctr"/>
              <a:endParaRPr lang="en-GB" sz="6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algn="ctr"/>
              <a:r>
                <a:rPr lang="en-GB" sz="1600" b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It’d be great to hear </a:t>
              </a:r>
            </a:p>
            <a:p>
              <a:pPr algn="ctr"/>
              <a:r>
                <a:rPr lang="en-GB" sz="1600" b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from you!</a:t>
              </a:r>
            </a:p>
          </p:txBody>
        </p:sp>
      </p:grpSp>
      <p:sp>
        <p:nvSpPr>
          <p:cNvPr id="11" name="Rectangle 10">
            <a:extLst>
              <a:ext uri="{FF2B5EF4-FFF2-40B4-BE49-F238E27FC236}">
                <a16:creationId xmlns:a16="http://schemas.microsoft.com/office/drawing/2014/main" id="{3153A49C-E6DF-28A1-2462-3C189C9C8C35}"/>
              </a:ext>
            </a:extLst>
          </p:cNvPr>
          <p:cNvSpPr/>
          <p:nvPr/>
        </p:nvSpPr>
        <p:spPr>
          <a:xfrm>
            <a:off x="0" y="5845627"/>
            <a:ext cx="3088696" cy="1012373"/>
          </a:xfrm>
          <a:prstGeom prst="rect">
            <a:avLst/>
          </a:prstGeom>
          <a:solidFill>
            <a:srgbClr val="522674"/>
          </a:solidFill>
          <a:ln>
            <a:solidFill>
              <a:srgbClr val="52267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CF32A225-16C8-B415-12BF-73F825EE262E}"/>
              </a:ext>
            </a:extLst>
          </p:cNvPr>
          <p:cNvSpPr txBox="1">
            <a:spLocks/>
          </p:cNvSpPr>
          <p:nvPr/>
        </p:nvSpPr>
        <p:spPr>
          <a:xfrm>
            <a:off x="102489" y="5950360"/>
            <a:ext cx="6537904" cy="401453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b="1"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</a:pPr>
            <a:r>
              <a:rPr lang="en-GB"/>
              <a:t>Tutor Time 4:  </a:t>
            </a:r>
          </a:p>
          <a:p>
            <a:pPr>
              <a:spcBef>
                <a:spcPts val="0"/>
              </a:spcBef>
            </a:pPr>
            <a:r>
              <a:rPr lang="en-GB"/>
              <a:t>Social action planning!</a:t>
            </a:r>
          </a:p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43810231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dia Placeholder 1">
            <a:extLst>
              <a:ext uri="{FF2B5EF4-FFF2-40B4-BE49-F238E27FC236}">
                <a16:creationId xmlns:a16="http://schemas.microsoft.com/office/drawing/2014/main" id="{C8E264B7-9580-8D60-E0C0-3AE0B4BC3777}"/>
              </a:ext>
            </a:extLst>
          </p:cNvPr>
          <p:cNvSpPr>
            <a:spLocks noGrp="1"/>
          </p:cNvSpPr>
          <p:nvPr>
            <p:ph type="media" sz="quarter" idx="10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1ACA4D8-6104-16F7-AD6A-42DAA49F9DA2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005326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17420260-D143-C5AB-A116-586A00DF43C3}"/>
              </a:ext>
            </a:extLst>
          </p:cNvPr>
          <p:cNvSpPr/>
          <p:nvPr/>
        </p:nvSpPr>
        <p:spPr>
          <a:xfrm>
            <a:off x="402336" y="439919"/>
            <a:ext cx="5442857" cy="2291089"/>
          </a:xfrm>
          <a:prstGeom prst="roundRect">
            <a:avLst>
              <a:gd name="adj" fmla="val 4295"/>
            </a:avLst>
          </a:prstGeom>
          <a:solidFill>
            <a:srgbClr val="DECCE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E234FF1-D226-34D3-FBE0-499CA7CD984F}"/>
              </a:ext>
            </a:extLst>
          </p:cNvPr>
          <p:cNvSpPr txBox="1"/>
          <p:nvPr/>
        </p:nvSpPr>
        <p:spPr>
          <a:xfrm>
            <a:off x="849958" y="607659"/>
            <a:ext cx="4545005" cy="193899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GB" sz="2400">
                <a:solidFill>
                  <a:srgbClr val="52267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Holding a </a:t>
            </a:r>
            <a:r>
              <a:rPr lang="en-GB" sz="2400" b="1">
                <a:solidFill>
                  <a:srgbClr val="52267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Big Lunch</a:t>
            </a:r>
            <a:r>
              <a:rPr lang="en-GB" sz="2400">
                <a:solidFill>
                  <a:srgbClr val="52267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is a great chance to bring people together. You can raise money or awareness for your chosen social issue!</a:t>
            </a:r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134D5584-2BCB-4937-2DD2-E67573259AE8}"/>
              </a:ext>
            </a:extLst>
          </p:cNvPr>
          <p:cNvSpPr/>
          <p:nvPr/>
        </p:nvSpPr>
        <p:spPr>
          <a:xfrm>
            <a:off x="397110" y="3150579"/>
            <a:ext cx="5442857" cy="2291088"/>
          </a:xfrm>
          <a:prstGeom prst="roundRect">
            <a:avLst>
              <a:gd name="adj" fmla="val 6290"/>
            </a:avLst>
          </a:prstGeom>
          <a:solidFill>
            <a:srgbClr val="CAEDF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966B0218-DBD9-776C-E998-E99B655FA8BA}"/>
              </a:ext>
            </a:extLst>
          </p:cNvPr>
          <p:cNvSpPr/>
          <p:nvPr/>
        </p:nvSpPr>
        <p:spPr>
          <a:xfrm>
            <a:off x="6266688" y="477482"/>
            <a:ext cx="5442857" cy="2291089"/>
          </a:xfrm>
          <a:prstGeom prst="roundRect">
            <a:avLst>
              <a:gd name="adj" fmla="val 6689"/>
            </a:avLst>
          </a:prstGeom>
          <a:solidFill>
            <a:srgbClr val="FACCB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4C82327-A4E9-E78F-C3F6-4DC574E76E47}"/>
              </a:ext>
            </a:extLst>
          </p:cNvPr>
          <p:cNvSpPr txBox="1"/>
          <p:nvPr/>
        </p:nvSpPr>
        <p:spPr>
          <a:xfrm>
            <a:off x="6493722" y="486963"/>
            <a:ext cx="5236144" cy="2200602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sz="2400" b="1">
                <a:solidFill>
                  <a:srgbClr val="F47C5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Things you might need:</a:t>
            </a:r>
          </a:p>
          <a:p>
            <a:endParaRPr lang="en-GB" sz="500">
              <a:solidFill>
                <a:srgbClr val="F47C58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Blip>
                <a:blip r:embed="rId2"/>
              </a:buBlip>
            </a:pPr>
            <a:r>
              <a:rPr lang="en-GB">
                <a:solidFill>
                  <a:srgbClr val="F47C5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Tea, coffee, other drinks</a:t>
            </a:r>
          </a:p>
          <a:p>
            <a:pPr marL="285750" indent="-285750">
              <a:buBlip>
                <a:blip r:embed="rId2"/>
              </a:buBlip>
            </a:pPr>
            <a:r>
              <a:rPr lang="en-GB">
                <a:solidFill>
                  <a:srgbClr val="F47C58"/>
                </a:solidFill>
                <a:latin typeface="Arial"/>
                <a:cs typeface="Arial"/>
              </a:rPr>
              <a:t>Sandwiches, cakes or snacks</a:t>
            </a:r>
          </a:p>
          <a:p>
            <a:pPr marL="285750" indent="-285750">
              <a:buBlip>
                <a:blip r:embed="rId2"/>
              </a:buBlip>
            </a:pPr>
            <a:r>
              <a:rPr lang="en-GB">
                <a:solidFill>
                  <a:srgbClr val="F47C5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Things to serve them in/on</a:t>
            </a:r>
          </a:p>
          <a:p>
            <a:pPr marL="285750" indent="-285750">
              <a:buBlip>
                <a:blip r:embed="rId2"/>
              </a:buBlip>
            </a:pPr>
            <a:r>
              <a:rPr lang="en-GB">
                <a:latin typeface="Arial"/>
                <a:cs typeface="Arial"/>
                <a:hlinkClick r:id="rId3"/>
              </a:rPr>
              <a:t>Plan your do - Eden Project communities</a:t>
            </a:r>
            <a:r>
              <a:rPr lang="en-GB">
                <a:latin typeface="Arial"/>
                <a:cs typeface="Arial"/>
              </a:rPr>
              <a:t> </a:t>
            </a:r>
            <a:r>
              <a:rPr lang="en-GB">
                <a:solidFill>
                  <a:srgbClr val="F47C58"/>
                </a:solidFill>
                <a:latin typeface="Arial"/>
                <a:cs typeface="Arial"/>
              </a:rPr>
              <a:t>there are loads of free resources available online to help you plan a Big Lunch or Big Help Out!</a:t>
            </a:r>
            <a:endParaRPr lang="en-GB" b="1">
              <a:solidFill>
                <a:srgbClr val="F47C58"/>
              </a:solidFill>
              <a:latin typeface="Arial"/>
              <a:cs typeface="Arial"/>
            </a:endParaRPr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85887722-BD79-A3C6-ED7A-183A80C96F50}"/>
              </a:ext>
            </a:extLst>
          </p:cNvPr>
          <p:cNvSpPr/>
          <p:nvPr/>
        </p:nvSpPr>
        <p:spPr>
          <a:xfrm>
            <a:off x="6266688" y="3150579"/>
            <a:ext cx="5442857" cy="2291088"/>
          </a:xfrm>
          <a:prstGeom prst="roundRect">
            <a:avLst>
              <a:gd name="adj" fmla="val 5891"/>
            </a:avLst>
          </a:prstGeom>
          <a:solidFill>
            <a:srgbClr val="52267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3DE0CBC5-EED6-8754-49BD-D2AA7FC8F28F}"/>
              </a:ext>
            </a:extLst>
          </p:cNvPr>
          <p:cNvSpPr txBox="1"/>
          <p:nvPr/>
        </p:nvSpPr>
        <p:spPr>
          <a:xfrm>
            <a:off x="6466986" y="3231989"/>
            <a:ext cx="4754880" cy="220060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GB" sz="24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Questions for you to consider:</a:t>
            </a:r>
          </a:p>
          <a:p>
            <a:endParaRPr lang="en-GB" sz="5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Blip>
                <a:blip r:embed="rId4"/>
              </a:buBlip>
            </a:pPr>
            <a:r>
              <a:rPr lang="en-GB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Where and when will you hold it?</a:t>
            </a:r>
          </a:p>
          <a:p>
            <a:pPr marL="285750" indent="-285750">
              <a:buBlip>
                <a:blip r:embed="rId4"/>
              </a:buBlip>
            </a:pPr>
            <a:r>
              <a:rPr lang="en-GB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Who do you need to talk to for it to happen – senior leaders?</a:t>
            </a:r>
          </a:p>
          <a:p>
            <a:pPr marL="285750" indent="-285750">
              <a:buBlip>
                <a:blip r:embed="rId4"/>
              </a:buBlip>
            </a:pPr>
            <a:r>
              <a:rPr lang="en-GB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How could you invite the wider community (outside of school) to </a:t>
            </a:r>
            <a:r>
              <a:rPr lang="en-GB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Big Lunch</a:t>
            </a:r>
            <a:r>
              <a:rPr lang="en-GB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</a:p>
          <a:p>
            <a:pPr marL="285750" indent="-285750">
              <a:buBlip>
                <a:blip r:embed="rId4"/>
              </a:buBlip>
            </a:pPr>
            <a:r>
              <a:rPr lang="en-GB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What would success look like?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44CFC86E-E519-34B3-3208-7D70FCA8D667}"/>
              </a:ext>
            </a:extLst>
          </p:cNvPr>
          <p:cNvSpPr txBox="1"/>
          <p:nvPr/>
        </p:nvSpPr>
        <p:spPr>
          <a:xfrm>
            <a:off x="531223" y="3256526"/>
            <a:ext cx="4754880" cy="184665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GB" sz="2400" b="1">
                <a:solidFill>
                  <a:srgbClr val="2BB9C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Possible roles in the team:</a:t>
            </a:r>
          </a:p>
          <a:p>
            <a:pPr marL="285750" indent="-285750">
              <a:buBlip>
                <a:blip r:embed="rId5"/>
              </a:buBlip>
            </a:pPr>
            <a:r>
              <a:rPr lang="en-GB">
                <a:solidFill>
                  <a:srgbClr val="2BB9C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Event planners</a:t>
            </a:r>
          </a:p>
          <a:p>
            <a:pPr marL="285750" indent="-285750">
              <a:buBlip>
                <a:blip r:embed="rId5"/>
              </a:buBlip>
            </a:pPr>
            <a:r>
              <a:rPr lang="en-GB">
                <a:solidFill>
                  <a:srgbClr val="2BB9C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Food/drink coordinators</a:t>
            </a:r>
          </a:p>
          <a:p>
            <a:pPr marL="285750" indent="-285750">
              <a:buBlip>
                <a:blip r:embed="rId5"/>
              </a:buBlip>
            </a:pPr>
            <a:r>
              <a:rPr lang="en-GB">
                <a:solidFill>
                  <a:srgbClr val="2BB9C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Designers (posters, invites, info)</a:t>
            </a:r>
          </a:p>
          <a:p>
            <a:pPr marL="285750" indent="-285750">
              <a:buBlip>
                <a:blip r:embed="rId5"/>
              </a:buBlip>
            </a:pPr>
            <a:r>
              <a:rPr lang="en-GB">
                <a:solidFill>
                  <a:srgbClr val="2BB9C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Hosts/welcome team</a:t>
            </a:r>
          </a:p>
          <a:p>
            <a:pPr marL="285750" indent="-285750">
              <a:buBlip>
                <a:blip r:embed="rId5"/>
              </a:buBlip>
            </a:pPr>
            <a:r>
              <a:rPr lang="en-GB">
                <a:solidFill>
                  <a:srgbClr val="2BB9C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Finance – managing the money</a:t>
            </a:r>
          </a:p>
        </p:txBody>
      </p:sp>
      <p:pic>
        <p:nvPicPr>
          <p:cNvPr id="2" name="Picture 1" descr="A blue diamond shaped object on a black background&#10;&#10;AI-generated content may be incorrect.">
            <a:extLst>
              <a:ext uri="{FF2B5EF4-FFF2-40B4-BE49-F238E27FC236}">
                <a16:creationId xmlns:a16="http://schemas.microsoft.com/office/drawing/2014/main" id="{488F791C-4210-6DD4-AEBD-6BC0ED9FAA7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6799" y="4478842"/>
            <a:ext cx="714901" cy="714901"/>
          </a:xfrm>
          <a:prstGeom prst="rect">
            <a:avLst/>
          </a:prstGeom>
        </p:spPr>
      </p:pic>
      <p:pic>
        <p:nvPicPr>
          <p:cNvPr id="3" name="Picture 2" descr="A orange diamond shaped object on a black background&#10;&#10;AI-generated content may be incorrect.">
            <a:extLst>
              <a:ext uri="{FF2B5EF4-FFF2-40B4-BE49-F238E27FC236}">
                <a16:creationId xmlns:a16="http://schemas.microsoft.com/office/drawing/2014/main" id="{2D8A2E1B-6DCC-CDFD-FA6E-535F99C4F59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91723" y="1195777"/>
            <a:ext cx="329023" cy="329023"/>
          </a:xfrm>
          <a:prstGeom prst="rect">
            <a:avLst/>
          </a:prstGeom>
        </p:spPr>
      </p:pic>
      <p:pic>
        <p:nvPicPr>
          <p:cNvPr id="4" name="Picture 3" descr="A orange diamond shaped object on a black background&#10;&#10;AI-generated content may be incorrect.">
            <a:extLst>
              <a:ext uri="{FF2B5EF4-FFF2-40B4-BE49-F238E27FC236}">
                <a16:creationId xmlns:a16="http://schemas.microsoft.com/office/drawing/2014/main" id="{B7F4C946-B062-3657-7575-362B586A638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45937" y="606951"/>
            <a:ext cx="639610" cy="639610"/>
          </a:xfrm>
          <a:prstGeom prst="rect">
            <a:avLst/>
          </a:prstGeom>
        </p:spPr>
      </p:pic>
      <p:pic>
        <p:nvPicPr>
          <p:cNvPr id="6" name="Picture 5" descr="A orange diamond shaped object on a black background&#10;&#10;AI-generated content may be incorrect.">
            <a:extLst>
              <a:ext uri="{FF2B5EF4-FFF2-40B4-BE49-F238E27FC236}">
                <a16:creationId xmlns:a16="http://schemas.microsoft.com/office/drawing/2014/main" id="{4B9D910C-A620-E82B-AF7A-F1B10B0E91E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25476" y="821555"/>
            <a:ext cx="212409" cy="212409"/>
          </a:xfrm>
          <a:prstGeom prst="rect">
            <a:avLst/>
          </a:prstGeom>
        </p:spPr>
      </p:pic>
      <p:pic>
        <p:nvPicPr>
          <p:cNvPr id="15" name="Picture 14" descr="A purple diamond shaped object on a black background&#10;&#10;AI-generated content may be incorrect.">
            <a:extLst>
              <a:ext uri="{FF2B5EF4-FFF2-40B4-BE49-F238E27FC236}">
                <a16:creationId xmlns:a16="http://schemas.microsoft.com/office/drawing/2014/main" id="{4D52A35E-234D-F83A-C53C-3DC1B9BEB09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91701" y="954530"/>
            <a:ext cx="493413" cy="493413"/>
          </a:xfrm>
          <a:prstGeom prst="rect">
            <a:avLst/>
          </a:prstGeom>
        </p:spPr>
      </p:pic>
      <p:pic>
        <p:nvPicPr>
          <p:cNvPr id="16" name="Picture 15" descr="A purple diamond shaped object on a black background&#10;&#10;AI-generated content may be incorrect.">
            <a:extLst>
              <a:ext uri="{FF2B5EF4-FFF2-40B4-BE49-F238E27FC236}">
                <a16:creationId xmlns:a16="http://schemas.microsoft.com/office/drawing/2014/main" id="{2360C165-3000-4E7C-94C2-54B9BD7AF55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5702" y="1073246"/>
            <a:ext cx="869900" cy="869900"/>
          </a:xfrm>
          <a:prstGeom prst="rect">
            <a:avLst/>
          </a:prstGeom>
        </p:spPr>
      </p:pic>
      <p:pic>
        <p:nvPicPr>
          <p:cNvPr id="22" name="Picture 21" descr="A blue diamond shaped object on a black background&#10;&#10;AI-generated content may be incorrect.">
            <a:extLst>
              <a:ext uri="{FF2B5EF4-FFF2-40B4-BE49-F238E27FC236}">
                <a16:creationId xmlns:a16="http://schemas.microsoft.com/office/drawing/2014/main" id="{F9EA3260-FDD5-1A64-8C3B-857E4EEC50E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14075" y="3705471"/>
            <a:ext cx="525447" cy="525447"/>
          </a:xfrm>
          <a:prstGeom prst="rect">
            <a:avLst/>
          </a:prstGeom>
        </p:spPr>
      </p:pic>
      <p:sp>
        <p:nvSpPr>
          <p:cNvPr id="5" name="TextBox 4">
            <a:hlinkClick r:id="rId7" action="ppaction://hlinksldjump"/>
            <a:extLst>
              <a:ext uri="{FF2B5EF4-FFF2-40B4-BE49-F238E27FC236}">
                <a16:creationId xmlns:a16="http://schemas.microsoft.com/office/drawing/2014/main" id="{9AD4910B-30F2-26EB-DB33-E901C1B4A67A}"/>
              </a:ext>
            </a:extLst>
          </p:cNvPr>
          <p:cNvSpPr txBox="1"/>
          <p:nvPr/>
        </p:nvSpPr>
        <p:spPr>
          <a:xfrm>
            <a:off x="4899096" y="5938933"/>
            <a:ext cx="1385208" cy="830997"/>
          </a:xfrm>
          <a:prstGeom prst="rect">
            <a:avLst/>
          </a:prstGeom>
          <a:noFill/>
          <a:ln>
            <a:solidFill>
              <a:srgbClr val="FFFFFF"/>
            </a:solidFill>
            <a:prstDash val="sysDash"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600" i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Return to Social Action options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C056E6B9-8DFB-7964-C590-DFCA8A642826}"/>
              </a:ext>
            </a:extLst>
          </p:cNvPr>
          <p:cNvSpPr/>
          <p:nvPr/>
        </p:nvSpPr>
        <p:spPr>
          <a:xfrm>
            <a:off x="0" y="5845627"/>
            <a:ext cx="3088696" cy="1012373"/>
          </a:xfrm>
          <a:prstGeom prst="rect">
            <a:avLst/>
          </a:prstGeom>
          <a:solidFill>
            <a:srgbClr val="522674"/>
          </a:solidFill>
          <a:ln>
            <a:solidFill>
              <a:srgbClr val="52267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" name="Text Placeholder 3">
            <a:extLst>
              <a:ext uri="{FF2B5EF4-FFF2-40B4-BE49-F238E27FC236}">
                <a16:creationId xmlns:a16="http://schemas.microsoft.com/office/drawing/2014/main" id="{E2D0AE06-DA9F-DD78-55A5-1C9539EB2392}"/>
              </a:ext>
            </a:extLst>
          </p:cNvPr>
          <p:cNvSpPr txBox="1">
            <a:spLocks/>
          </p:cNvSpPr>
          <p:nvPr/>
        </p:nvSpPr>
        <p:spPr>
          <a:xfrm>
            <a:off x="226681" y="6113064"/>
            <a:ext cx="6040007" cy="477498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b="1"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/>
              <a:t>How to: The Big Lunch</a:t>
            </a:r>
          </a:p>
        </p:txBody>
      </p:sp>
    </p:spTree>
    <p:extLst>
      <p:ext uri="{BB962C8B-B14F-4D97-AF65-F5344CB8AC3E}">
        <p14:creationId xmlns:p14="http://schemas.microsoft.com/office/powerpoint/2010/main" val="2332226422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91F5F0-653D-2978-A9F4-F8423B8F632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79CAF12E-27DD-0838-5422-3341762C83CA}"/>
              </a:ext>
            </a:extLst>
          </p:cNvPr>
          <p:cNvSpPr/>
          <p:nvPr/>
        </p:nvSpPr>
        <p:spPr>
          <a:xfrm>
            <a:off x="402336" y="439919"/>
            <a:ext cx="5442857" cy="2291089"/>
          </a:xfrm>
          <a:prstGeom prst="roundRect">
            <a:avLst>
              <a:gd name="adj" fmla="val 5891"/>
            </a:avLst>
          </a:prstGeom>
          <a:solidFill>
            <a:srgbClr val="DECCE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AAFFB8F-C547-4E0C-A939-B0DDB6351100}"/>
              </a:ext>
            </a:extLst>
          </p:cNvPr>
          <p:cNvSpPr txBox="1"/>
          <p:nvPr/>
        </p:nvSpPr>
        <p:spPr>
          <a:xfrm>
            <a:off x="910805" y="607871"/>
            <a:ext cx="4545005" cy="193899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GB" sz="2400" b="1">
                <a:solidFill>
                  <a:srgbClr val="52267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Delivering an assembly </a:t>
            </a:r>
            <a:r>
              <a:rPr lang="en-GB" sz="2400">
                <a:solidFill>
                  <a:srgbClr val="52267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 another year group or in a local primary school can be a brilliant way of raising awareness of your issue.</a:t>
            </a: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5BF4C2E1-A5AF-A4AB-0428-7B54E5187BF8}"/>
              </a:ext>
            </a:extLst>
          </p:cNvPr>
          <p:cNvSpPr/>
          <p:nvPr/>
        </p:nvSpPr>
        <p:spPr>
          <a:xfrm>
            <a:off x="397110" y="3150579"/>
            <a:ext cx="5442857" cy="2291088"/>
          </a:xfrm>
          <a:prstGeom prst="roundRect">
            <a:avLst>
              <a:gd name="adj" fmla="val 5492"/>
            </a:avLst>
          </a:prstGeom>
          <a:solidFill>
            <a:srgbClr val="CAEDF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72157AF5-1CBB-A6B9-F523-FA2317857335}"/>
              </a:ext>
            </a:extLst>
          </p:cNvPr>
          <p:cNvSpPr/>
          <p:nvPr/>
        </p:nvSpPr>
        <p:spPr>
          <a:xfrm>
            <a:off x="6266688" y="477482"/>
            <a:ext cx="5442857" cy="2291089"/>
          </a:xfrm>
          <a:prstGeom prst="roundRect">
            <a:avLst>
              <a:gd name="adj" fmla="val 5492"/>
            </a:avLst>
          </a:prstGeom>
          <a:solidFill>
            <a:srgbClr val="FACCB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EB148E9-5461-FFF9-2E2B-573FC40D2752}"/>
              </a:ext>
            </a:extLst>
          </p:cNvPr>
          <p:cNvSpPr txBox="1"/>
          <p:nvPr/>
        </p:nvSpPr>
        <p:spPr>
          <a:xfrm>
            <a:off x="6466986" y="540436"/>
            <a:ext cx="4754880" cy="220060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GB" sz="2400" b="1">
                <a:solidFill>
                  <a:srgbClr val="F47C5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Things you might need:</a:t>
            </a:r>
          </a:p>
          <a:p>
            <a:endParaRPr lang="en-GB" sz="500">
              <a:solidFill>
                <a:srgbClr val="F47C58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Blip>
                <a:blip r:embed="rId2"/>
              </a:buBlip>
            </a:pPr>
            <a:r>
              <a:rPr lang="en-GB">
                <a:solidFill>
                  <a:srgbClr val="F47C5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Script</a:t>
            </a:r>
          </a:p>
          <a:p>
            <a:pPr marL="285750" indent="-285750">
              <a:buBlip>
                <a:blip r:embed="rId2"/>
              </a:buBlip>
            </a:pPr>
            <a:r>
              <a:rPr lang="en-GB">
                <a:solidFill>
                  <a:srgbClr val="F47C5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Slides or video to accompany</a:t>
            </a:r>
          </a:p>
          <a:p>
            <a:pPr marL="285750" indent="-285750">
              <a:buBlip>
                <a:blip r:embed="rId2"/>
              </a:buBlip>
            </a:pPr>
            <a:r>
              <a:rPr lang="en-GB">
                <a:solidFill>
                  <a:srgbClr val="F47C5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Research about your issue</a:t>
            </a:r>
          </a:p>
          <a:p>
            <a:pPr marL="285750" indent="-285750">
              <a:buBlip>
                <a:blip r:embed="rId2"/>
              </a:buBlip>
            </a:pPr>
            <a:r>
              <a:rPr lang="en-GB">
                <a:solidFill>
                  <a:srgbClr val="F47C5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Confident, rehearsed speakers within the group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>
              <a:solidFill>
                <a:srgbClr val="F47C58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CD46008D-5F99-85E1-132A-D8D613C66798}"/>
              </a:ext>
            </a:extLst>
          </p:cNvPr>
          <p:cNvSpPr/>
          <p:nvPr/>
        </p:nvSpPr>
        <p:spPr>
          <a:xfrm>
            <a:off x="6266688" y="3150579"/>
            <a:ext cx="5442857" cy="2291088"/>
          </a:xfrm>
          <a:prstGeom prst="roundRect">
            <a:avLst>
              <a:gd name="adj" fmla="val 5891"/>
            </a:avLst>
          </a:prstGeom>
          <a:solidFill>
            <a:srgbClr val="52267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7A80069-E2F0-0E6A-3729-A7934BA46038}"/>
              </a:ext>
            </a:extLst>
          </p:cNvPr>
          <p:cNvSpPr txBox="1"/>
          <p:nvPr/>
        </p:nvSpPr>
        <p:spPr>
          <a:xfrm>
            <a:off x="6466986" y="3231989"/>
            <a:ext cx="5327904" cy="247760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GB" sz="24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Questions for you to consider:</a:t>
            </a:r>
          </a:p>
          <a:p>
            <a:endParaRPr lang="en-GB" sz="5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Blip>
                <a:blip r:embed="rId3"/>
              </a:buBlip>
            </a:pPr>
            <a:r>
              <a:rPr lang="en-GB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Which age group might benefit most?</a:t>
            </a:r>
          </a:p>
          <a:p>
            <a:pPr marL="285750" indent="-285750">
              <a:buBlip>
                <a:blip r:embed="rId3"/>
              </a:buBlip>
            </a:pPr>
            <a:r>
              <a:rPr lang="en-GB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Who do you need to ask to make it happen?</a:t>
            </a:r>
          </a:p>
          <a:p>
            <a:pPr marL="285750" indent="-285750">
              <a:buBlip>
                <a:blip r:embed="rId3"/>
              </a:buBlip>
            </a:pPr>
            <a:r>
              <a:rPr lang="en-GB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What key info should you include?</a:t>
            </a:r>
          </a:p>
          <a:p>
            <a:pPr marL="285750" indent="-285750">
              <a:buBlip>
                <a:blip r:embed="rId3"/>
              </a:buBlip>
            </a:pPr>
            <a:r>
              <a:rPr lang="en-GB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Can you make the assembly engaging and not just informative?</a:t>
            </a:r>
          </a:p>
          <a:p>
            <a:pPr marL="285750" indent="-285750">
              <a:buBlip>
                <a:blip r:embed="rId3"/>
              </a:buBlip>
            </a:pPr>
            <a:r>
              <a:rPr lang="en-GB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What does success look like?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1D85A68F-6261-96DD-F1C8-BFA73496F1D4}"/>
              </a:ext>
            </a:extLst>
          </p:cNvPr>
          <p:cNvSpPr txBox="1"/>
          <p:nvPr/>
        </p:nvSpPr>
        <p:spPr>
          <a:xfrm>
            <a:off x="531223" y="3256526"/>
            <a:ext cx="4754880" cy="220060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GB" sz="2400" b="1">
                <a:solidFill>
                  <a:srgbClr val="2BB9C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Possible roles in the team:</a:t>
            </a:r>
          </a:p>
          <a:p>
            <a:endParaRPr lang="en-GB" sz="500">
              <a:solidFill>
                <a:srgbClr val="2BB9C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Blip>
                <a:blip r:embed="rId4"/>
              </a:buBlip>
            </a:pPr>
            <a:r>
              <a:rPr lang="en-GB">
                <a:solidFill>
                  <a:srgbClr val="2BB9C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Logistics – arranging when/where the assemblies can take place</a:t>
            </a:r>
          </a:p>
          <a:p>
            <a:pPr marL="285750" indent="-285750">
              <a:buBlip>
                <a:blip r:embed="rId4"/>
              </a:buBlip>
            </a:pPr>
            <a:r>
              <a:rPr lang="en-GB">
                <a:solidFill>
                  <a:srgbClr val="2BB9C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Researchers</a:t>
            </a:r>
          </a:p>
          <a:p>
            <a:pPr marL="285750" indent="-285750">
              <a:buBlip>
                <a:blip r:embed="rId4"/>
              </a:buBlip>
            </a:pPr>
            <a:r>
              <a:rPr lang="en-GB">
                <a:solidFill>
                  <a:srgbClr val="2BB9C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Script writers</a:t>
            </a:r>
          </a:p>
          <a:p>
            <a:pPr marL="285750" indent="-285750">
              <a:buBlip>
                <a:blip r:embed="rId4"/>
              </a:buBlip>
            </a:pPr>
            <a:r>
              <a:rPr lang="en-GB">
                <a:solidFill>
                  <a:srgbClr val="2BB9C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Designers (slides, etc)</a:t>
            </a:r>
          </a:p>
          <a:p>
            <a:pPr marL="285750" indent="-285750">
              <a:buBlip>
                <a:blip r:embed="rId4"/>
              </a:buBlip>
            </a:pPr>
            <a:r>
              <a:rPr lang="en-GB">
                <a:solidFill>
                  <a:srgbClr val="2BB9C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Delivery team (to lead the assembly!)</a:t>
            </a:r>
          </a:p>
        </p:txBody>
      </p:sp>
      <p:pic>
        <p:nvPicPr>
          <p:cNvPr id="20" name="Picture 19" descr="A blue diamond shaped object on a black background&#10;&#10;AI-generated content may be incorrect.">
            <a:extLst>
              <a:ext uri="{FF2B5EF4-FFF2-40B4-BE49-F238E27FC236}">
                <a16:creationId xmlns:a16="http://schemas.microsoft.com/office/drawing/2014/main" id="{B970923C-8A69-3332-5BB1-001A35F5B65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3150" y="4402070"/>
            <a:ext cx="714901" cy="714901"/>
          </a:xfrm>
          <a:prstGeom prst="rect">
            <a:avLst/>
          </a:prstGeom>
        </p:spPr>
      </p:pic>
      <p:pic>
        <p:nvPicPr>
          <p:cNvPr id="21" name="Picture 20" descr="A orange diamond shaped object on a black background&#10;&#10;AI-generated content may be incorrect.">
            <a:extLst>
              <a:ext uri="{FF2B5EF4-FFF2-40B4-BE49-F238E27FC236}">
                <a16:creationId xmlns:a16="http://schemas.microsoft.com/office/drawing/2014/main" id="{403D5EA0-D97C-A708-501B-E5EC42DAAAB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91723" y="1489882"/>
            <a:ext cx="329023" cy="329023"/>
          </a:xfrm>
          <a:prstGeom prst="rect">
            <a:avLst/>
          </a:prstGeom>
        </p:spPr>
      </p:pic>
      <p:pic>
        <p:nvPicPr>
          <p:cNvPr id="22" name="Picture 21" descr="A orange diamond shaped object on a black background&#10;&#10;AI-generated content may be incorrect.">
            <a:extLst>
              <a:ext uri="{FF2B5EF4-FFF2-40B4-BE49-F238E27FC236}">
                <a16:creationId xmlns:a16="http://schemas.microsoft.com/office/drawing/2014/main" id="{1EA66B6B-4666-54AD-BFB3-B4DF60EB6D3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45937" y="954530"/>
            <a:ext cx="639610" cy="639610"/>
          </a:xfrm>
          <a:prstGeom prst="rect">
            <a:avLst/>
          </a:prstGeom>
        </p:spPr>
      </p:pic>
      <p:pic>
        <p:nvPicPr>
          <p:cNvPr id="23" name="Picture 22" descr="A orange diamond shaped object on a black background&#10;&#10;AI-generated content may be incorrect.">
            <a:extLst>
              <a:ext uri="{FF2B5EF4-FFF2-40B4-BE49-F238E27FC236}">
                <a16:creationId xmlns:a16="http://schemas.microsoft.com/office/drawing/2014/main" id="{A23AB739-5D31-D145-B8E6-99B394167E9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05160" y="1102292"/>
            <a:ext cx="212409" cy="212409"/>
          </a:xfrm>
          <a:prstGeom prst="rect">
            <a:avLst/>
          </a:prstGeom>
        </p:spPr>
      </p:pic>
      <p:pic>
        <p:nvPicPr>
          <p:cNvPr id="24" name="Picture 23" descr="A purple diamond shaped object on a black background&#10;&#10;AI-generated content may be incorrect.">
            <a:extLst>
              <a:ext uri="{FF2B5EF4-FFF2-40B4-BE49-F238E27FC236}">
                <a16:creationId xmlns:a16="http://schemas.microsoft.com/office/drawing/2014/main" id="{E5DE03FB-BAE6-F638-A7B4-58FFA8AA942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91701" y="954530"/>
            <a:ext cx="493413" cy="493413"/>
          </a:xfrm>
          <a:prstGeom prst="rect">
            <a:avLst/>
          </a:prstGeom>
        </p:spPr>
      </p:pic>
      <p:pic>
        <p:nvPicPr>
          <p:cNvPr id="25" name="Picture 24" descr="A purple diamond shaped object on a black background&#10;&#10;AI-generated content may be incorrect.">
            <a:extLst>
              <a:ext uri="{FF2B5EF4-FFF2-40B4-BE49-F238E27FC236}">
                <a16:creationId xmlns:a16="http://schemas.microsoft.com/office/drawing/2014/main" id="{BAAC942F-3BD9-5BF0-6FE3-E0617965338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5702" y="1073246"/>
            <a:ext cx="869900" cy="869900"/>
          </a:xfrm>
          <a:prstGeom prst="rect">
            <a:avLst/>
          </a:prstGeom>
        </p:spPr>
      </p:pic>
      <p:pic>
        <p:nvPicPr>
          <p:cNvPr id="27" name="Picture 26" descr="A blue diamond shaped object on a black background&#10;&#10;AI-generated content may be incorrect.">
            <a:extLst>
              <a:ext uri="{FF2B5EF4-FFF2-40B4-BE49-F238E27FC236}">
                <a16:creationId xmlns:a16="http://schemas.microsoft.com/office/drawing/2014/main" id="{365E6DD2-7E52-96BC-8472-F75129FFA91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65157" y="3770676"/>
            <a:ext cx="525447" cy="525447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02EA7154-0C62-520E-A5FA-9139584ECD04}"/>
              </a:ext>
            </a:extLst>
          </p:cNvPr>
          <p:cNvSpPr/>
          <p:nvPr/>
        </p:nvSpPr>
        <p:spPr>
          <a:xfrm>
            <a:off x="0" y="5845627"/>
            <a:ext cx="3088696" cy="1012373"/>
          </a:xfrm>
          <a:prstGeom prst="rect">
            <a:avLst/>
          </a:prstGeom>
          <a:solidFill>
            <a:srgbClr val="522674"/>
          </a:solidFill>
          <a:ln>
            <a:solidFill>
              <a:srgbClr val="52267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6" name="Text Placeholder 3">
            <a:extLst>
              <a:ext uri="{FF2B5EF4-FFF2-40B4-BE49-F238E27FC236}">
                <a16:creationId xmlns:a16="http://schemas.microsoft.com/office/drawing/2014/main" id="{12B5A22A-803C-36DB-6DFC-DB9C4CB2EF77}"/>
              </a:ext>
            </a:extLst>
          </p:cNvPr>
          <p:cNvSpPr txBox="1">
            <a:spLocks/>
          </p:cNvSpPr>
          <p:nvPr/>
        </p:nvSpPr>
        <p:spPr>
          <a:xfrm>
            <a:off x="397110" y="6098089"/>
            <a:ext cx="6040007" cy="477498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b="1"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/>
              <a:t>How to: Assembly</a:t>
            </a:r>
          </a:p>
        </p:txBody>
      </p:sp>
      <p:sp>
        <p:nvSpPr>
          <p:cNvPr id="17" name="TextBox 16">
            <a:hlinkClick r:id="rId6" action="ppaction://hlinksldjump"/>
            <a:extLst>
              <a:ext uri="{FF2B5EF4-FFF2-40B4-BE49-F238E27FC236}">
                <a16:creationId xmlns:a16="http://schemas.microsoft.com/office/drawing/2014/main" id="{466B000A-2D9F-33A9-830E-C7FD9E14CF40}"/>
              </a:ext>
            </a:extLst>
          </p:cNvPr>
          <p:cNvSpPr txBox="1"/>
          <p:nvPr/>
        </p:nvSpPr>
        <p:spPr>
          <a:xfrm>
            <a:off x="4899096" y="5938933"/>
            <a:ext cx="1385208" cy="830997"/>
          </a:xfrm>
          <a:prstGeom prst="rect">
            <a:avLst/>
          </a:prstGeom>
          <a:noFill/>
          <a:ln>
            <a:solidFill>
              <a:srgbClr val="FFFFFF"/>
            </a:solidFill>
            <a:prstDash val="sysDash"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600" i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Return to Social Action options</a:t>
            </a:r>
          </a:p>
        </p:txBody>
      </p:sp>
    </p:spTree>
    <p:extLst>
      <p:ext uri="{BB962C8B-B14F-4D97-AF65-F5344CB8AC3E}">
        <p14:creationId xmlns:p14="http://schemas.microsoft.com/office/powerpoint/2010/main" val="727991005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3A878DC-B04F-9629-D91E-73F4450B790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00E6B49E-E1D3-BADE-8FEF-86C1CD86D4D7}"/>
              </a:ext>
            </a:extLst>
          </p:cNvPr>
          <p:cNvSpPr/>
          <p:nvPr/>
        </p:nvSpPr>
        <p:spPr>
          <a:xfrm>
            <a:off x="402336" y="439919"/>
            <a:ext cx="5442857" cy="2291089"/>
          </a:xfrm>
          <a:prstGeom prst="roundRect">
            <a:avLst>
              <a:gd name="adj" fmla="val 7487"/>
            </a:avLst>
          </a:prstGeom>
          <a:solidFill>
            <a:srgbClr val="DECCE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75D351F-773E-FD10-851E-BB7EC6C4D16F}"/>
              </a:ext>
            </a:extLst>
          </p:cNvPr>
          <p:cNvSpPr txBox="1"/>
          <p:nvPr/>
        </p:nvSpPr>
        <p:spPr>
          <a:xfrm>
            <a:off x="871720" y="576424"/>
            <a:ext cx="4592910" cy="193899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GB" sz="2400" b="1">
                <a:solidFill>
                  <a:srgbClr val="52267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Sponsored walk/run:</a:t>
            </a:r>
          </a:p>
          <a:p>
            <a:r>
              <a:rPr lang="en-GB" sz="2400">
                <a:solidFill>
                  <a:srgbClr val="52267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classic fundraiser! Arrange a walk or run and encourage participants to find sponsorship towards your social issue.</a:t>
            </a: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89E90270-FA0A-E22C-15AE-0ADA1BCFB5AD}"/>
              </a:ext>
            </a:extLst>
          </p:cNvPr>
          <p:cNvSpPr/>
          <p:nvPr/>
        </p:nvSpPr>
        <p:spPr>
          <a:xfrm>
            <a:off x="397110" y="3150579"/>
            <a:ext cx="5442857" cy="2291088"/>
          </a:xfrm>
          <a:prstGeom prst="roundRect">
            <a:avLst>
              <a:gd name="adj" fmla="val 8286"/>
            </a:avLst>
          </a:prstGeom>
          <a:solidFill>
            <a:srgbClr val="CAEDF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5588522C-43FF-406D-00A5-87A844BA1F9A}"/>
              </a:ext>
            </a:extLst>
          </p:cNvPr>
          <p:cNvSpPr/>
          <p:nvPr/>
        </p:nvSpPr>
        <p:spPr>
          <a:xfrm>
            <a:off x="6266688" y="439919"/>
            <a:ext cx="5442857" cy="2291089"/>
          </a:xfrm>
          <a:prstGeom prst="roundRect">
            <a:avLst>
              <a:gd name="adj" fmla="val 7088"/>
            </a:avLst>
          </a:prstGeom>
          <a:solidFill>
            <a:srgbClr val="FACCB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1B701AD-61E0-A7BA-CF8B-5737B06E72E2}"/>
              </a:ext>
            </a:extLst>
          </p:cNvPr>
          <p:cNvSpPr txBox="1"/>
          <p:nvPr/>
        </p:nvSpPr>
        <p:spPr>
          <a:xfrm>
            <a:off x="6466986" y="690300"/>
            <a:ext cx="4754880" cy="192360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GB" sz="2400" b="1">
                <a:solidFill>
                  <a:srgbClr val="F47C5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Things you might need:</a:t>
            </a:r>
          </a:p>
          <a:p>
            <a:endParaRPr lang="en-GB" sz="500">
              <a:solidFill>
                <a:srgbClr val="F47C58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Blip>
                <a:blip r:embed="rId2"/>
              </a:buBlip>
            </a:pPr>
            <a:r>
              <a:rPr lang="en-GB">
                <a:solidFill>
                  <a:srgbClr val="F47C5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Sponsorship forms</a:t>
            </a:r>
          </a:p>
          <a:p>
            <a:pPr marL="285750" indent="-285750">
              <a:buBlip>
                <a:blip r:embed="rId2"/>
              </a:buBlip>
            </a:pPr>
            <a:r>
              <a:rPr lang="en-GB">
                <a:solidFill>
                  <a:srgbClr val="F47C5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Route map</a:t>
            </a:r>
          </a:p>
          <a:p>
            <a:pPr marL="285750" indent="-285750">
              <a:buBlip>
                <a:blip r:embed="rId2"/>
              </a:buBlip>
            </a:pPr>
            <a:r>
              <a:rPr lang="en-GB">
                <a:solidFill>
                  <a:srgbClr val="F47C5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Posters / promotional materials</a:t>
            </a:r>
          </a:p>
          <a:p>
            <a:pPr marL="285750" indent="-285750">
              <a:buBlip>
                <a:blip r:embed="rId2"/>
              </a:buBlip>
            </a:pPr>
            <a:r>
              <a:rPr lang="en-GB">
                <a:solidFill>
                  <a:srgbClr val="F47C5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Checkpoint markers</a:t>
            </a:r>
          </a:p>
          <a:p>
            <a:pPr marL="285750" indent="-285750">
              <a:buBlip>
                <a:blip r:embed="rId2"/>
              </a:buBlip>
            </a:pPr>
            <a:r>
              <a:rPr lang="en-GB">
                <a:solidFill>
                  <a:srgbClr val="F47C5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Water/refreshments</a:t>
            </a:r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E86C8961-E690-33DF-FD81-056571D96ECB}"/>
              </a:ext>
            </a:extLst>
          </p:cNvPr>
          <p:cNvSpPr/>
          <p:nvPr/>
        </p:nvSpPr>
        <p:spPr>
          <a:xfrm>
            <a:off x="6266688" y="3144299"/>
            <a:ext cx="5442857" cy="2291088"/>
          </a:xfrm>
          <a:prstGeom prst="roundRect">
            <a:avLst>
              <a:gd name="adj" fmla="val 6689"/>
            </a:avLst>
          </a:prstGeom>
          <a:solidFill>
            <a:srgbClr val="52267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5070B60-AC13-1902-C677-DF15649500D8}"/>
              </a:ext>
            </a:extLst>
          </p:cNvPr>
          <p:cNvSpPr txBox="1"/>
          <p:nvPr/>
        </p:nvSpPr>
        <p:spPr>
          <a:xfrm>
            <a:off x="6466986" y="3225709"/>
            <a:ext cx="4849846" cy="192360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GB" sz="24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Questions for you to consider:</a:t>
            </a:r>
          </a:p>
          <a:p>
            <a:endParaRPr lang="en-GB" sz="5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Blip>
                <a:blip r:embed="rId3"/>
              </a:buBlip>
            </a:pPr>
            <a:r>
              <a:rPr lang="en-GB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route – in or out of school?</a:t>
            </a:r>
          </a:p>
          <a:p>
            <a:pPr marL="285750" indent="-285750">
              <a:buBlip>
                <a:blip r:embed="rId3"/>
              </a:buBlip>
            </a:pPr>
            <a:r>
              <a:rPr lang="en-GB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How widely will you promote it?</a:t>
            </a:r>
          </a:p>
          <a:p>
            <a:pPr marL="285750" indent="-285750">
              <a:buBlip>
                <a:blip r:embed="rId3"/>
              </a:buBlip>
            </a:pPr>
            <a:r>
              <a:rPr lang="en-GB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Who do you need to talk to for permission?</a:t>
            </a:r>
          </a:p>
          <a:p>
            <a:pPr marL="285750" indent="-285750">
              <a:buBlip>
                <a:blip r:embed="rId3"/>
              </a:buBlip>
            </a:pPr>
            <a:r>
              <a:rPr lang="en-GB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Will people be given something for finishing – a certificate or photo?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DA02D29-4810-51D5-63B0-AF08406D9DF8}"/>
              </a:ext>
            </a:extLst>
          </p:cNvPr>
          <p:cNvSpPr txBox="1"/>
          <p:nvPr/>
        </p:nvSpPr>
        <p:spPr>
          <a:xfrm>
            <a:off x="531223" y="3256526"/>
            <a:ext cx="4754880" cy="192360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GB" sz="2400" b="1">
                <a:solidFill>
                  <a:srgbClr val="2BB9C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Possible roles in the team:</a:t>
            </a:r>
          </a:p>
          <a:p>
            <a:endParaRPr lang="en-GB" sz="500">
              <a:solidFill>
                <a:srgbClr val="2BB9C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Blip>
                <a:blip r:embed="rId4"/>
              </a:buBlip>
            </a:pPr>
            <a:r>
              <a:rPr lang="en-GB">
                <a:solidFill>
                  <a:srgbClr val="2BB9C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Route planning and logistics</a:t>
            </a:r>
          </a:p>
          <a:p>
            <a:pPr marL="285750" indent="-285750">
              <a:buBlip>
                <a:blip r:embed="rId4"/>
              </a:buBlip>
            </a:pPr>
            <a:r>
              <a:rPr lang="en-GB">
                <a:solidFill>
                  <a:srgbClr val="2BB9C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Fundraising – help manage sponsorships</a:t>
            </a:r>
          </a:p>
          <a:p>
            <a:pPr marL="285750" indent="-285750">
              <a:buBlip>
                <a:blip r:embed="rId4"/>
              </a:buBlip>
            </a:pPr>
            <a:r>
              <a:rPr lang="en-GB">
                <a:solidFill>
                  <a:srgbClr val="2BB9C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Promoters to generate interest</a:t>
            </a:r>
          </a:p>
          <a:p>
            <a:pPr marL="285750" indent="-285750">
              <a:buBlip>
                <a:blip r:embed="rId4"/>
              </a:buBlip>
            </a:pPr>
            <a:r>
              <a:rPr lang="en-GB">
                <a:solidFill>
                  <a:srgbClr val="2BB9C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Celebration</a:t>
            </a:r>
          </a:p>
          <a:p>
            <a:pPr marL="285750" indent="-285750">
              <a:buBlip>
                <a:blip r:embed="rId4"/>
              </a:buBlip>
            </a:pPr>
            <a:r>
              <a:rPr lang="en-GB">
                <a:solidFill>
                  <a:srgbClr val="2BB9C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Stewards – water and safety</a:t>
            </a:r>
          </a:p>
        </p:txBody>
      </p:sp>
      <p:pic>
        <p:nvPicPr>
          <p:cNvPr id="18" name="Picture 17" descr="A blue diamond shaped object on a black background&#10;&#10;AI-generated content may be incorrect.">
            <a:extLst>
              <a:ext uri="{FF2B5EF4-FFF2-40B4-BE49-F238E27FC236}">
                <a16:creationId xmlns:a16="http://schemas.microsoft.com/office/drawing/2014/main" id="{DD58DA82-EF10-6C1A-1E44-17BEB892032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1202" y="5079685"/>
            <a:ext cx="714901" cy="714901"/>
          </a:xfrm>
          <a:prstGeom prst="rect">
            <a:avLst/>
          </a:prstGeom>
        </p:spPr>
      </p:pic>
      <p:pic>
        <p:nvPicPr>
          <p:cNvPr id="19" name="Picture 18" descr="A orange diamond shaped object on a black background&#10;&#10;AI-generated content may be incorrect.">
            <a:extLst>
              <a:ext uri="{FF2B5EF4-FFF2-40B4-BE49-F238E27FC236}">
                <a16:creationId xmlns:a16="http://schemas.microsoft.com/office/drawing/2014/main" id="{35DC63DE-5893-4C0B-CE49-179F152651E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63483" y="1401105"/>
            <a:ext cx="329023" cy="329023"/>
          </a:xfrm>
          <a:prstGeom prst="rect">
            <a:avLst/>
          </a:prstGeom>
        </p:spPr>
      </p:pic>
      <p:pic>
        <p:nvPicPr>
          <p:cNvPr id="20" name="Picture 19" descr="A orange diamond shaped object on a black background&#10;&#10;AI-generated content may be incorrect.">
            <a:extLst>
              <a:ext uri="{FF2B5EF4-FFF2-40B4-BE49-F238E27FC236}">
                <a16:creationId xmlns:a16="http://schemas.microsoft.com/office/drawing/2014/main" id="{99CDD0E8-C2B4-6DE5-CCE5-8656EF953E2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92506" y="653916"/>
            <a:ext cx="639610" cy="639610"/>
          </a:xfrm>
          <a:prstGeom prst="rect">
            <a:avLst/>
          </a:prstGeom>
        </p:spPr>
      </p:pic>
      <p:pic>
        <p:nvPicPr>
          <p:cNvPr id="21" name="Picture 20" descr="A orange diamond shaped object on a black background&#10;&#10;AI-generated content may be incorrect.">
            <a:extLst>
              <a:ext uri="{FF2B5EF4-FFF2-40B4-BE49-F238E27FC236}">
                <a16:creationId xmlns:a16="http://schemas.microsoft.com/office/drawing/2014/main" id="{82792892-6600-BA7F-0D00-0422E0C55A4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40276" y="1422613"/>
            <a:ext cx="212409" cy="212409"/>
          </a:xfrm>
          <a:prstGeom prst="rect">
            <a:avLst/>
          </a:prstGeom>
        </p:spPr>
      </p:pic>
      <p:pic>
        <p:nvPicPr>
          <p:cNvPr id="22" name="Picture 21" descr="A purple diamond shaped object on a black background&#10;&#10;AI-generated content may be incorrect.">
            <a:extLst>
              <a:ext uri="{FF2B5EF4-FFF2-40B4-BE49-F238E27FC236}">
                <a16:creationId xmlns:a16="http://schemas.microsoft.com/office/drawing/2014/main" id="{6745AE04-0586-6FAA-E10F-F6FE75AB10E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10199" y="691479"/>
            <a:ext cx="493413" cy="493413"/>
          </a:xfrm>
          <a:prstGeom prst="rect">
            <a:avLst/>
          </a:prstGeom>
        </p:spPr>
      </p:pic>
      <p:pic>
        <p:nvPicPr>
          <p:cNvPr id="23" name="Picture 22" descr="A purple diamond shaped object on a black background&#10;&#10;AI-generated content may be incorrect.">
            <a:extLst>
              <a:ext uri="{FF2B5EF4-FFF2-40B4-BE49-F238E27FC236}">
                <a16:creationId xmlns:a16="http://schemas.microsoft.com/office/drawing/2014/main" id="{1179878B-63D0-E660-C51C-75B9151141E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5702" y="1573989"/>
            <a:ext cx="869900" cy="869900"/>
          </a:xfrm>
          <a:prstGeom prst="rect">
            <a:avLst/>
          </a:prstGeom>
        </p:spPr>
      </p:pic>
      <p:pic>
        <p:nvPicPr>
          <p:cNvPr id="24" name="Picture 23" descr="A blue diamond shaped object on a black background&#10;&#10;AI-generated content may be incorrect.">
            <a:extLst>
              <a:ext uri="{FF2B5EF4-FFF2-40B4-BE49-F238E27FC236}">
                <a16:creationId xmlns:a16="http://schemas.microsoft.com/office/drawing/2014/main" id="{931C3E23-FF89-3A98-4E3A-DB75FA81E20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48153" y="4344452"/>
            <a:ext cx="525447" cy="525447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0DAC617B-0DBC-9FB0-E71A-9A13655983B4}"/>
              </a:ext>
            </a:extLst>
          </p:cNvPr>
          <p:cNvSpPr/>
          <p:nvPr/>
        </p:nvSpPr>
        <p:spPr>
          <a:xfrm>
            <a:off x="0" y="5845627"/>
            <a:ext cx="3088696" cy="1012373"/>
          </a:xfrm>
          <a:prstGeom prst="rect">
            <a:avLst/>
          </a:prstGeom>
          <a:solidFill>
            <a:srgbClr val="522674"/>
          </a:solidFill>
          <a:ln>
            <a:solidFill>
              <a:srgbClr val="52267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TextBox 14">
            <a:hlinkClick r:id="rId6" action="ppaction://hlinksldjump"/>
            <a:extLst>
              <a:ext uri="{FF2B5EF4-FFF2-40B4-BE49-F238E27FC236}">
                <a16:creationId xmlns:a16="http://schemas.microsoft.com/office/drawing/2014/main" id="{A42D8E49-1C22-A71C-2282-3EED9ECC593C}"/>
              </a:ext>
            </a:extLst>
          </p:cNvPr>
          <p:cNvSpPr txBox="1"/>
          <p:nvPr/>
        </p:nvSpPr>
        <p:spPr>
          <a:xfrm>
            <a:off x="4899096" y="5938933"/>
            <a:ext cx="1385208" cy="830997"/>
          </a:xfrm>
          <a:prstGeom prst="rect">
            <a:avLst/>
          </a:prstGeom>
          <a:noFill/>
          <a:ln>
            <a:solidFill>
              <a:srgbClr val="FFFFFF"/>
            </a:solidFill>
            <a:prstDash val="sysDash"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600" i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Return to Social Action options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2EF5D12-E2D5-62BC-8DC6-B12C6592EFF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226681" y="6004372"/>
            <a:ext cx="4120383" cy="477498"/>
          </a:xfrm>
        </p:spPr>
        <p:txBody>
          <a:bodyPr/>
          <a:lstStyle/>
          <a:p>
            <a:r>
              <a:rPr lang="en-GB" sz="2400"/>
              <a:t>How to: Sponsored walk/run</a:t>
            </a:r>
          </a:p>
        </p:txBody>
      </p:sp>
    </p:spTree>
    <p:extLst>
      <p:ext uri="{BB962C8B-B14F-4D97-AF65-F5344CB8AC3E}">
        <p14:creationId xmlns:p14="http://schemas.microsoft.com/office/powerpoint/2010/main" val="2134631246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2E31184-B6D2-BAFB-81EF-8D0D3C2EB8F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4278C9D5-8F23-7E00-0417-B678E29F07D8}"/>
              </a:ext>
            </a:extLst>
          </p:cNvPr>
          <p:cNvSpPr/>
          <p:nvPr/>
        </p:nvSpPr>
        <p:spPr>
          <a:xfrm>
            <a:off x="402336" y="439919"/>
            <a:ext cx="5442857" cy="2291089"/>
          </a:xfrm>
          <a:prstGeom prst="roundRect">
            <a:avLst>
              <a:gd name="adj" fmla="val 7088"/>
            </a:avLst>
          </a:prstGeom>
          <a:solidFill>
            <a:srgbClr val="DECCE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AD1496E-204C-E6AD-7775-9B737C805AEF}"/>
              </a:ext>
            </a:extLst>
          </p:cNvPr>
          <p:cNvSpPr txBox="1"/>
          <p:nvPr/>
        </p:nvSpPr>
        <p:spPr>
          <a:xfrm>
            <a:off x="820700" y="615967"/>
            <a:ext cx="4812245" cy="193899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GB" sz="2400" b="1">
                <a:solidFill>
                  <a:srgbClr val="52267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Care package collection</a:t>
            </a:r>
          </a:p>
          <a:p>
            <a:r>
              <a:rPr lang="en-GB" sz="2400">
                <a:solidFill>
                  <a:srgbClr val="52267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Collect donated items and create care packages for people in need within the community – e.g. care home; hospice; hospital.</a:t>
            </a:r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C7AFF4B6-7D23-A006-DC0D-DF5219678780}"/>
              </a:ext>
            </a:extLst>
          </p:cNvPr>
          <p:cNvSpPr/>
          <p:nvPr/>
        </p:nvSpPr>
        <p:spPr>
          <a:xfrm>
            <a:off x="397110" y="3150579"/>
            <a:ext cx="5442857" cy="2291088"/>
          </a:xfrm>
          <a:prstGeom prst="roundRect">
            <a:avLst>
              <a:gd name="adj" fmla="val 5891"/>
            </a:avLst>
          </a:prstGeom>
          <a:solidFill>
            <a:srgbClr val="CAEDF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21969FB8-2926-74C8-FEC9-B973D555BB9A}"/>
              </a:ext>
            </a:extLst>
          </p:cNvPr>
          <p:cNvSpPr/>
          <p:nvPr/>
        </p:nvSpPr>
        <p:spPr>
          <a:xfrm>
            <a:off x="6266688" y="477482"/>
            <a:ext cx="5442857" cy="2291089"/>
          </a:xfrm>
          <a:prstGeom prst="roundRect">
            <a:avLst>
              <a:gd name="adj" fmla="val 6689"/>
            </a:avLst>
          </a:prstGeom>
          <a:solidFill>
            <a:srgbClr val="FACCB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12476F2-0DFC-4B15-E252-DD96EC8FFCAC}"/>
              </a:ext>
            </a:extLst>
          </p:cNvPr>
          <p:cNvSpPr txBox="1"/>
          <p:nvPr/>
        </p:nvSpPr>
        <p:spPr>
          <a:xfrm>
            <a:off x="6466986" y="655764"/>
            <a:ext cx="4754880" cy="192360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GB" sz="2400" b="1">
                <a:solidFill>
                  <a:srgbClr val="F47C5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Things you might need:</a:t>
            </a:r>
          </a:p>
          <a:p>
            <a:endParaRPr lang="en-GB" sz="500">
              <a:solidFill>
                <a:srgbClr val="F47C58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Blip>
                <a:blip r:embed="rId2"/>
              </a:buBlip>
            </a:pPr>
            <a:r>
              <a:rPr lang="en-GB">
                <a:solidFill>
                  <a:srgbClr val="F47C5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Lists of suitable items needed</a:t>
            </a:r>
          </a:p>
          <a:p>
            <a:pPr marL="285750" indent="-285750">
              <a:buBlip>
                <a:blip r:embed="rId2"/>
              </a:buBlip>
            </a:pPr>
            <a:r>
              <a:rPr lang="en-GB">
                <a:solidFill>
                  <a:srgbClr val="F47C5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Clear messaging about what and how people can donate</a:t>
            </a:r>
          </a:p>
          <a:p>
            <a:pPr marL="285750" indent="-285750">
              <a:buBlip>
                <a:blip r:embed="rId2"/>
              </a:buBlip>
            </a:pPr>
            <a:r>
              <a:rPr lang="en-GB">
                <a:solidFill>
                  <a:srgbClr val="F47C5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Bags or boxes for the packages</a:t>
            </a:r>
          </a:p>
          <a:p>
            <a:pPr marL="285750" indent="-285750">
              <a:buBlip>
                <a:blip r:embed="rId2"/>
              </a:buBlip>
            </a:pPr>
            <a:r>
              <a:rPr lang="en-GB">
                <a:solidFill>
                  <a:srgbClr val="F47C5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Cards to accompany each package</a:t>
            </a:r>
          </a:p>
        </p:txBody>
      </p: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7A676E9B-3AAD-9414-C245-857FC66BD434}"/>
              </a:ext>
            </a:extLst>
          </p:cNvPr>
          <p:cNvSpPr/>
          <p:nvPr/>
        </p:nvSpPr>
        <p:spPr>
          <a:xfrm>
            <a:off x="6266688" y="3150579"/>
            <a:ext cx="5442857" cy="2291088"/>
          </a:xfrm>
          <a:prstGeom prst="roundRect">
            <a:avLst>
              <a:gd name="adj" fmla="val 6290"/>
            </a:avLst>
          </a:prstGeom>
          <a:solidFill>
            <a:srgbClr val="52267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1A710B0B-CB85-4109-16C4-A4DB4E3F35D5}"/>
              </a:ext>
            </a:extLst>
          </p:cNvPr>
          <p:cNvSpPr txBox="1"/>
          <p:nvPr/>
        </p:nvSpPr>
        <p:spPr>
          <a:xfrm>
            <a:off x="6466986" y="3231989"/>
            <a:ext cx="4754880" cy="220060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GB" sz="24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Questions for you to consider:</a:t>
            </a:r>
          </a:p>
          <a:p>
            <a:endParaRPr lang="en-GB" sz="5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Blip>
                <a:blip r:embed="rId3"/>
              </a:buBlip>
            </a:pPr>
            <a:r>
              <a:rPr lang="en-GB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Who will the packages support?</a:t>
            </a:r>
          </a:p>
          <a:p>
            <a:pPr marL="285750" indent="-285750">
              <a:buBlip>
                <a:blip r:embed="rId3"/>
              </a:buBlip>
            </a:pPr>
            <a:r>
              <a:rPr lang="en-GB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Which items will be most useful for your chosen beneficiaries?</a:t>
            </a:r>
          </a:p>
          <a:p>
            <a:pPr marL="285750" indent="-285750">
              <a:buBlip>
                <a:blip r:embed="rId3"/>
              </a:buBlip>
            </a:pPr>
            <a:r>
              <a:rPr lang="en-GB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Where/how will you collect the donations?</a:t>
            </a:r>
          </a:p>
          <a:p>
            <a:pPr marL="285750" indent="-285750">
              <a:buBlip>
                <a:blip r:embed="rId3"/>
              </a:buBlip>
            </a:pPr>
            <a:r>
              <a:rPr lang="en-GB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Where will you organise the packages?</a:t>
            </a:r>
          </a:p>
          <a:p>
            <a:pPr marL="285750" indent="-285750">
              <a:buBlip>
                <a:blip r:embed="rId3"/>
              </a:buBlip>
            </a:pPr>
            <a:r>
              <a:rPr lang="en-GB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How will they be delivered?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F8D7A69F-A9A7-FE43-9669-9CF1F92E9FE5}"/>
              </a:ext>
            </a:extLst>
          </p:cNvPr>
          <p:cNvSpPr txBox="1"/>
          <p:nvPr/>
        </p:nvSpPr>
        <p:spPr>
          <a:xfrm>
            <a:off x="654529" y="3346434"/>
            <a:ext cx="4928018" cy="192360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GB" sz="2400" b="1">
                <a:solidFill>
                  <a:srgbClr val="2BB9C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Possible roles in the team:</a:t>
            </a:r>
          </a:p>
          <a:p>
            <a:endParaRPr lang="en-GB" sz="500">
              <a:solidFill>
                <a:srgbClr val="2BB9C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Blip>
                <a:blip r:embed="rId4"/>
              </a:buBlip>
            </a:pPr>
            <a:r>
              <a:rPr lang="en-GB">
                <a:solidFill>
                  <a:srgbClr val="2BB9C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Promoting the donation drive</a:t>
            </a:r>
          </a:p>
          <a:p>
            <a:pPr marL="285750" indent="-285750">
              <a:buBlip>
                <a:blip r:embed="rId4"/>
              </a:buBlip>
            </a:pPr>
            <a:r>
              <a:rPr lang="en-GB">
                <a:solidFill>
                  <a:srgbClr val="2BB9C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Managing the donation sites</a:t>
            </a:r>
          </a:p>
          <a:p>
            <a:pPr marL="285750" indent="-285750">
              <a:buBlip>
                <a:blip r:embed="rId4"/>
              </a:buBlip>
            </a:pPr>
            <a:r>
              <a:rPr lang="en-GB">
                <a:solidFill>
                  <a:srgbClr val="2BB9C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Item-sorting and package-creating</a:t>
            </a:r>
          </a:p>
          <a:p>
            <a:pPr marL="285750" indent="-285750">
              <a:buBlip>
                <a:blip r:embed="rId4"/>
              </a:buBlip>
            </a:pPr>
            <a:r>
              <a:rPr lang="en-GB">
                <a:solidFill>
                  <a:srgbClr val="2BB9C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Logistics – how will the packages reach your chosen beneficiaries (charity? direct?)</a:t>
            </a:r>
          </a:p>
        </p:txBody>
      </p:sp>
      <p:pic>
        <p:nvPicPr>
          <p:cNvPr id="3" name="Picture 2" descr="A orange diamond shaped object on a black background&#10;&#10;AI-generated content may be incorrect.">
            <a:extLst>
              <a:ext uri="{FF2B5EF4-FFF2-40B4-BE49-F238E27FC236}">
                <a16:creationId xmlns:a16="http://schemas.microsoft.com/office/drawing/2014/main" id="{BD2BD849-478C-AC0C-97B0-115E8D76685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11647" y="866150"/>
            <a:ext cx="532012" cy="532012"/>
          </a:xfrm>
          <a:prstGeom prst="rect">
            <a:avLst/>
          </a:prstGeom>
        </p:spPr>
      </p:pic>
      <p:pic>
        <p:nvPicPr>
          <p:cNvPr id="4" name="Picture 3" descr="A orange diamond shaped object on a black background&#10;&#10;AI-generated content may be incorrect.">
            <a:extLst>
              <a:ext uri="{FF2B5EF4-FFF2-40B4-BE49-F238E27FC236}">
                <a16:creationId xmlns:a16="http://schemas.microsoft.com/office/drawing/2014/main" id="{C8886CE5-137A-6C5C-5396-507BB468B1B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82554" y="536879"/>
            <a:ext cx="595277" cy="595277"/>
          </a:xfrm>
          <a:prstGeom prst="rect">
            <a:avLst/>
          </a:prstGeom>
        </p:spPr>
      </p:pic>
      <p:pic>
        <p:nvPicPr>
          <p:cNvPr id="6" name="Picture 5" descr="A orange diamond shaped object on a black background&#10;&#10;AI-generated content may be incorrect.">
            <a:extLst>
              <a:ext uri="{FF2B5EF4-FFF2-40B4-BE49-F238E27FC236}">
                <a16:creationId xmlns:a16="http://schemas.microsoft.com/office/drawing/2014/main" id="{934DC552-CD0C-F47C-3805-1E3584426B8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78780" y="565612"/>
            <a:ext cx="212409" cy="212409"/>
          </a:xfrm>
          <a:prstGeom prst="rect">
            <a:avLst/>
          </a:prstGeom>
        </p:spPr>
      </p:pic>
      <p:pic>
        <p:nvPicPr>
          <p:cNvPr id="7" name="Picture 6" descr="A purple diamond shaped object on a black background&#10;&#10;AI-generated content may be incorrect.">
            <a:extLst>
              <a:ext uri="{FF2B5EF4-FFF2-40B4-BE49-F238E27FC236}">
                <a16:creationId xmlns:a16="http://schemas.microsoft.com/office/drawing/2014/main" id="{547B0529-6B66-321E-9E47-BAD5EB33AE8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7825" y="1026491"/>
            <a:ext cx="871642" cy="871642"/>
          </a:xfrm>
          <a:prstGeom prst="rect">
            <a:avLst/>
          </a:prstGeom>
        </p:spPr>
      </p:pic>
      <p:pic>
        <p:nvPicPr>
          <p:cNvPr id="8" name="Picture 7" descr="A purple diamond shaped object on a black background&#10;&#10;AI-generated content may be incorrect.">
            <a:extLst>
              <a:ext uri="{FF2B5EF4-FFF2-40B4-BE49-F238E27FC236}">
                <a16:creationId xmlns:a16="http://schemas.microsoft.com/office/drawing/2014/main" id="{569DE65F-8782-5CF2-6E79-432D217F019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93260" y="760797"/>
            <a:ext cx="493413" cy="493413"/>
          </a:xfrm>
          <a:prstGeom prst="rect">
            <a:avLst/>
          </a:prstGeom>
        </p:spPr>
      </p:pic>
      <p:pic>
        <p:nvPicPr>
          <p:cNvPr id="10" name="Picture 9" descr="A blue diamond shaped object on a black background&#10;&#10;AI-generated content may be incorrect.">
            <a:extLst>
              <a:ext uri="{FF2B5EF4-FFF2-40B4-BE49-F238E27FC236}">
                <a16:creationId xmlns:a16="http://schemas.microsoft.com/office/drawing/2014/main" id="{5F79383D-6E04-650B-EA8C-4CE798C575B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64108" y="3983454"/>
            <a:ext cx="714901" cy="714901"/>
          </a:xfrm>
          <a:prstGeom prst="rect">
            <a:avLst/>
          </a:prstGeom>
        </p:spPr>
      </p:pic>
      <p:pic>
        <p:nvPicPr>
          <p:cNvPr id="11" name="Picture 10" descr="A blue diamond shaped object on a black background&#10;&#10;AI-generated content may be incorrect.">
            <a:extLst>
              <a:ext uri="{FF2B5EF4-FFF2-40B4-BE49-F238E27FC236}">
                <a16:creationId xmlns:a16="http://schemas.microsoft.com/office/drawing/2014/main" id="{73AAF462-9F19-F8F2-55B1-7C9100B2303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3781" y="3292844"/>
            <a:ext cx="525447" cy="525447"/>
          </a:xfrm>
          <a:prstGeom prst="rect">
            <a:avLst/>
          </a:prstGeom>
        </p:spPr>
      </p:pic>
      <p:sp>
        <p:nvSpPr>
          <p:cNvPr id="20" name="Rectangle 19">
            <a:extLst>
              <a:ext uri="{FF2B5EF4-FFF2-40B4-BE49-F238E27FC236}">
                <a16:creationId xmlns:a16="http://schemas.microsoft.com/office/drawing/2014/main" id="{DABEF07F-67B2-D321-3CD7-A3EBE55A8855}"/>
              </a:ext>
            </a:extLst>
          </p:cNvPr>
          <p:cNvSpPr/>
          <p:nvPr/>
        </p:nvSpPr>
        <p:spPr>
          <a:xfrm>
            <a:off x="0" y="5845627"/>
            <a:ext cx="3088696" cy="1012373"/>
          </a:xfrm>
          <a:prstGeom prst="rect">
            <a:avLst/>
          </a:prstGeom>
          <a:solidFill>
            <a:srgbClr val="522674"/>
          </a:solidFill>
          <a:ln>
            <a:solidFill>
              <a:srgbClr val="52267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TextBox 21">
            <a:hlinkClick r:id="rId6" action="ppaction://hlinksldjump"/>
            <a:extLst>
              <a:ext uri="{FF2B5EF4-FFF2-40B4-BE49-F238E27FC236}">
                <a16:creationId xmlns:a16="http://schemas.microsoft.com/office/drawing/2014/main" id="{A8A88EF9-E15D-BA90-C2DA-C0F4253D49B5}"/>
              </a:ext>
            </a:extLst>
          </p:cNvPr>
          <p:cNvSpPr txBox="1"/>
          <p:nvPr/>
        </p:nvSpPr>
        <p:spPr>
          <a:xfrm>
            <a:off x="4899096" y="5938933"/>
            <a:ext cx="1385208" cy="830997"/>
          </a:xfrm>
          <a:prstGeom prst="rect">
            <a:avLst/>
          </a:prstGeom>
          <a:noFill/>
          <a:ln>
            <a:solidFill>
              <a:srgbClr val="FFFFFF"/>
            </a:solidFill>
            <a:prstDash val="sysDash"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600" i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Return to Social Action options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A68097B-3C59-BF21-D065-37F74C2B373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244297" y="5907058"/>
            <a:ext cx="6040007" cy="477498"/>
          </a:xfrm>
        </p:spPr>
        <p:txBody>
          <a:bodyPr/>
          <a:lstStyle/>
          <a:p>
            <a:r>
              <a:rPr lang="en-GB" sz="2400"/>
              <a:t>How to: </a:t>
            </a:r>
          </a:p>
          <a:p>
            <a:r>
              <a:rPr lang="en-GB" sz="2400"/>
              <a:t>Care package collection</a:t>
            </a:r>
          </a:p>
        </p:txBody>
      </p:sp>
    </p:spTree>
    <p:extLst>
      <p:ext uri="{BB962C8B-B14F-4D97-AF65-F5344CB8AC3E}">
        <p14:creationId xmlns:p14="http://schemas.microsoft.com/office/powerpoint/2010/main" val="247193368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99BA987-FEE6-622B-B053-6A79766839B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85518" y="636977"/>
            <a:ext cx="8301281" cy="4114021"/>
          </a:xfrm>
        </p:spPr>
        <p:txBody>
          <a:bodyPr/>
          <a:lstStyle/>
          <a:p>
            <a:r>
              <a:rPr lang="en-GB" sz="2400" b="0">
                <a:ea typeface="Calibri" panose="020F0502020204030204" pitchFamily="34" charset="0"/>
              </a:rPr>
              <a:t>We thought briefly in assembly about what a social issue is.</a:t>
            </a:r>
          </a:p>
          <a:p>
            <a:endParaRPr lang="en-GB" sz="2400" b="0">
              <a:ea typeface="Calibri" panose="020F0502020204030204" pitchFamily="34" charset="0"/>
            </a:endParaRPr>
          </a:p>
          <a:p>
            <a:r>
              <a:rPr lang="en-GB" sz="2400" b="0">
                <a:ea typeface="Calibri" panose="020F0502020204030204" pitchFamily="34" charset="0"/>
              </a:rPr>
              <a:t>In the video, we will hear about different social issues. </a:t>
            </a:r>
          </a:p>
          <a:p>
            <a:endParaRPr lang="en-GB" sz="2400" b="0">
              <a:ea typeface="Calibri" panose="020F0502020204030204" pitchFamily="34" charset="0"/>
            </a:endParaRPr>
          </a:p>
          <a:p>
            <a:r>
              <a:rPr lang="en-GB" sz="2400" b="0">
                <a:ea typeface="Calibri" panose="020F0502020204030204" pitchFamily="34" charset="0"/>
              </a:rPr>
              <a:t>On your worksheet, note down some of the issues you hear, in the spaces available.</a:t>
            </a:r>
          </a:p>
          <a:p>
            <a:endParaRPr lang="en-GB" b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94482FA-E80D-643F-5AC7-1D80710D8799}"/>
              </a:ext>
            </a:extLst>
          </p:cNvPr>
          <p:cNvSpPr txBox="1"/>
          <p:nvPr/>
        </p:nvSpPr>
        <p:spPr>
          <a:xfrm>
            <a:off x="9245551" y="4176833"/>
            <a:ext cx="186103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If anything in </a:t>
            </a:r>
          </a:p>
          <a:p>
            <a:r>
              <a:rPr lang="en-GB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video has affected you, please talk to a trusted adult.</a:t>
            </a:r>
          </a:p>
        </p:txBody>
      </p:sp>
      <p:pic>
        <p:nvPicPr>
          <p:cNvPr id="3" name="OFFTHE~1">
            <a:hlinkClick r:id="" action="ppaction://media"/>
            <a:extLst>
              <a:ext uri="{FF2B5EF4-FFF2-40B4-BE49-F238E27FC236}">
                <a16:creationId xmlns:a16="http://schemas.microsoft.com/office/drawing/2014/main" id="{63973435-5299-B15C-060A-18C5361FA387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64478" y="3626134"/>
            <a:ext cx="3231476" cy="181770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9B9EA3A4-4A24-37AC-7121-4B3A5DD5698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728971" y="3595731"/>
            <a:ext cx="2734057" cy="1848108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AA45AF46-4F95-D28C-BEA3-C28EC4ACBDDB}"/>
              </a:ext>
            </a:extLst>
          </p:cNvPr>
          <p:cNvSpPr/>
          <p:nvPr/>
        </p:nvSpPr>
        <p:spPr>
          <a:xfrm>
            <a:off x="0" y="5856514"/>
            <a:ext cx="3088696" cy="990600"/>
          </a:xfrm>
          <a:prstGeom prst="rect">
            <a:avLst/>
          </a:prstGeom>
          <a:solidFill>
            <a:srgbClr val="522674"/>
          </a:solidFill>
          <a:ln>
            <a:solidFill>
              <a:srgbClr val="52267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D726FB01-50E2-3C41-013F-379FA0024CB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39947" y="6072996"/>
            <a:ext cx="6537904" cy="401453"/>
          </a:xfrm>
        </p:spPr>
        <p:txBody>
          <a:bodyPr/>
          <a:lstStyle/>
          <a:p>
            <a:r>
              <a:rPr lang="en-GB"/>
              <a:t>Tutor Time 1: What is a social issue?</a:t>
            </a:r>
          </a:p>
        </p:txBody>
      </p:sp>
    </p:spTree>
    <p:extLst>
      <p:ext uri="{BB962C8B-B14F-4D97-AF65-F5344CB8AC3E}">
        <p14:creationId xmlns:p14="http://schemas.microsoft.com/office/powerpoint/2010/main" val="23228570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4009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48010647-44BE-0AC9-5501-DCF72BC8C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39947" y="785005"/>
            <a:ext cx="8315863" cy="477498"/>
          </a:xfrm>
        </p:spPr>
        <p:txBody>
          <a:bodyPr/>
          <a:lstStyle/>
          <a:p>
            <a:r>
              <a:rPr lang="en-GB">
                <a:ea typeface="Calibri" panose="020F0502020204030204" pitchFamily="34" charset="0"/>
              </a:rPr>
              <a:t>Social issues that we heard…</a:t>
            </a:r>
          </a:p>
          <a:p>
            <a:endParaRPr lang="en-GB"/>
          </a:p>
          <a:p>
            <a:endParaRPr lang="en-GB"/>
          </a:p>
          <a:p>
            <a:endParaRPr lang="en-GB"/>
          </a:p>
          <a:p>
            <a:r>
              <a:rPr lang="en-GB">
                <a:solidFill>
                  <a:srgbClr val="2BB9CD"/>
                </a:solidFill>
                <a:ea typeface="Calibri" panose="020F0502020204030204" pitchFamily="34" charset="0"/>
              </a:rPr>
              <a:t>What other social issues can you think of?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25934E46-DF49-8094-FC80-8F2A0FD9A9CA}"/>
              </a:ext>
            </a:extLst>
          </p:cNvPr>
          <p:cNvSpPr/>
          <p:nvPr/>
        </p:nvSpPr>
        <p:spPr>
          <a:xfrm>
            <a:off x="0" y="5856514"/>
            <a:ext cx="3088696" cy="990600"/>
          </a:xfrm>
          <a:prstGeom prst="rect">
            <a:avLst/>
          </a:prstGeom>
          <a:solidFill>
            <a:srgbClr val="522674"/>
          </a:solidFill>
          <a:ln>
            <a:solidFill>
              <a:srgbClr val="52267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066CBE8D-F414-6A2B-3511-E0CC8EFF04A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39947" y="6072996"/>
            <a:ext cx="6537904" cy="401453"/>
          </a:xfrm>
        </p:spPr>
        <p:txBody>
          <a:bodyPr/>
          <a:lstStyle/>
          <a:p>
            <a:r>
              <a:rPr lang="en-GB"/>
              <a:t>Tutor Time 1: What is a social issue?</a:t>
            </a:r>
          </a:p>
        </p:txBody>
      </p:sp>
    </p:spTree>
    <p:extLst>
      <p:ext uri="{BB962C8B-B14F-4D97-AF65-F5344CB8AC3E}">
        <p14:creationId xmlns:p14="http://schemas.microsoft.com/office/powerpoint/2010/main" val="231496321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E96E4631-A3D7-1D7F-0581-721A5DDA812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28853" y="625799"/>
            <a:ext cx="8315325" cy="4114800"/>
          </a:xfrm>
        </p:spPr>
        <p:txBody>
          <a:bodyPr anchor="t"/>
          <a:lstStyle/>
          <a:p>
            <a:r>
              <a:rPr lang="en-GB" sz="3200">
                <a:solidFill>
                  <a:srgbClr val="7030A0"/>
                </a:solidFill>
                <a:ea typeface="Calibri" panose="020F0502020204030204" pitchFamily="34" charset="0"/>
              </a:rPr>
              <a:t>What does “social issue” mean to me?</a:t>
            </a:r>
          </a:p>
          <a:p>
            <a:br>
              <a:rPr lang="en-GB" sz="2400" b="0">
                <a:solidFill>
                  <a:srgbClr val="7030A0"/>
                </a:solidFill>
                <a:ea typeface="Calibri" panose="020F0502020204030204" pitchFamily="34" charset="0"/>
              </a:rPr>
            </a:br>
            <a:r>
              <a:rPr lang="en-GB" sz="2400" b="0">
                <a:solidFill>
                  <a:srgbClr val="7030A0"/>
                </a:solidFill>
                <a:ea typeface="Calibri" panose="020F0502020204030204" pitchFamily="34" charset="0"/>
              </a:rPr>
              <a:t>Let’s work on a definition as a class.</a:t>
            </a:r>
          </a:p>
          <a:p>
            <a:br>
              <a:rPr lang="en-GB" sz="1050">
                <a:solidFill>
                  <a:srgbClr val="7030A0"/>
                </a:solidFill>
                <a:ea typeface="Calibri" panose="020F0502020204030204" pitchFamily="34" charset="0"/>
              </a:rPr>
            </a:br>
            <a:r>
              <a:rPr lang="en-GB" sz="2400">
                <a:solidFill>
                  <a:srgbClr val="7030A0"/>
                </a:solidFill>
                <a:ea typeface="Calibri" panose="020F0502020204030204" pitchFamily="34" charset="0"/>
              </a:rPr>
              <a:t>E.g. A social issue is:</a:t>
            </a:r>
          </a:p>
          <a:p>
            <a:endParaRPr lang="en-GB" sz="2400">
              <a:solidFill>
                <a:srgbClr val="7030A0"/>
              </a:solidFill>
              <a:latin typeface="Arial"/>
              <a:cs typeface="Arial"/>
            </a:endParaRPr>
          </a:p>
          <a:p>
            <a:r>
              <a:rPr lang="en-GB" sz="1800" i="1">
                <a:solidFill>
                  <a:srgbClr val="2BB9CD"/>
                </a:solidFill>
              </a:rPr>
              <a:t>If it helps, here are some prompts: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800" b="0" i="1">
                <a:solidFill>
                  <a:srgbClr val="2BB9CD"/>
                </a:solidFill>
              </a:rPr>
              <a:t>A social is a problem that…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800" b="0" i="1">
                <a:solidFill>
                  <a:srgbClr val="2BB9CD"/>
                </a:solidFill>
              </a:rPr>
              <a:t>Affects lots of people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800" b="0" i="1">
                <a:solidFill>
                  <a:srgbClr val="2BB9CD"/>
                </a:solidFill>
              </a:rPr>
              <a:t>Impacts fairness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800" b="0" i="1">
                <a:solidFill>
                  <a:srgbClr val="2BB9CD"/>
                </a:solidFill>
              </a:rPr>
              <a:t>Makes life harder for… (who?)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800" b="0" i="1">
                <a:solidFill>
                  <a:srgbClr val="2BB9CD"/>
                </a:solidFill>
              </a:rPr>
              <a:t>Exists in…</a:t>
            </a:r>
            <a:endParaRPr lang="en-GB" sz="1800" b="0" i="1">
              <a:solidFill>
                <a:srgbClr val="2BB9CD"/>
              </a:solidFill>
              <a:latin typeface="Arial"/>
              <a:cs typeface="Arial"/>
            </a:endParaRP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DCE44733-E706-D9EF-0750-977470404433}"/>
              </a:ext>
            </a:extLst>
          </p:cNvPr>
          <p:cNvCxnSpPr>
            <a:cxnSpLocks/>
          </p:cNvCxnSpPr>
          <p:nvPr/>
        </p:nvCxnSpPr>
        <p:spPr>
          <a:xfrm>
            <a:off x="3751006" y="2490852"/>
            <a:ext cx="4689987" cy="0"/>
          </a:xfrm>
          <a:prstGeom prst="line">
            <a:avLst/>
          </a:prstGeom>
          <a:ln w="28575">
            <a:solidFill>
              <a:srgbClr val="52267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Rectangle 6">
            <a:extLst>
              <a:ext uri="{FF2B5EF4-FFF2-40B4-BE49-F238E27FC236}">
                <a16:creationId xmlns:a16="http://schemas.microsoft.com/office/drawing/2014/main" id="{0455E664-C4F7-F786-256C-CEFA9521AE99}"/>
              </a:ext>
            </a:extLst>
          </p:cNvPr>
          <p:cNvSpPr/>
          <p:nvPr/>
        </p:nvSpPr>
        <p:spPr>
          <a:xfrm>
            <a:off x="0" y="5856514"/>
            <a:ext cx="3088696" cy="990600"/>
          </a:xfrm>
          <a:prstGeom prst="rect">
            <a:avLst/>
          </a:prstGeom>
          <a:solidFill>
            <a:srgbClr val="522674"/>
          </a:solidFill>
          <a:ln>
            <a:solidFill>
              <a:srgbClr val="52267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12071064-9A3E-D398-75EC-E0B3D126C9F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39947" y="6072996"/>
            <a:ext cx="6537904" cy="401453"/>
          </a:xfrm>
        </p:spPr>
        <p:txBody>
          <a:bodyPr/>
          <a:lstStyle/>
          <a:p>
            <a:r>
              <a:rPr lang="en-GB"/>
              <a:t>Tutor Time 1: What is a social issue?</a:t>
            </a:r>
          </a:p>
        </p:txBody>
      </p:sp>
    </p:spTree>
    <p:extLst>
      <p:ext uri="{BB962C8B-B14F-4D97-AF65-F5344CB8AC3E}">
        <p14:creationId xmlns:p14="http://schemas.microsoft.com/office/powerpoint/2010/main" val="155362815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1FD9105-373A-C3EE-1A67-4FD41533D71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F531EA01-33E7-94F7-1344-321A52DA5622}"/>
              </a:ext>
            </a:extLst>
          </p:cNvPr>
          <p:cNvSpPr/>
          <p:nvPr/>
        </p:nvSpPr>
        <p:spPr>
          <a:xfrm>
            <a:off x="439948" y="1641987"/>
            <a:ext cx="7012904" cy="1179871"/>
          </a:xfrm>
          <a:prstGeom prst="roundRect">
            <a:avLst>
              <a:gd name="adj" fmla="val 8142"/>
            </a:avLst>
          </a:prstGeom>
          <a:solidFill>
            <a:srgbClr val="F47C58"/>
          </a:solidFill>
          <a:ln>
            <a:solidFill>
              <a:srgbClr val="F47C58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BF2D3152-F8EC-A3D0-A21D-688D7325F55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39948" y="785004"/>
            <a:ext cx="6924413" cy="4114021"/>
          </a:xfrm>
        </p:spPr>
        <p:txBody>
          <a:bodyPr/>
          <a:lstStyle/>
          <a:p>
            <a:r>
              <a:rPr lang="en-GB" sz="2800">
                <a:ea typeface="Calibri" panose="020F0502020204030204" pitchFamily="34" charset="0"/>
              </a:rPr>
              <a:t>Social action:</a:t>
            </a:r>
          </a:p>
          <a:p>
            <a:endParaRPr lang="en-GB" sz="2800">
              <a:ea typeface="Calibri" panose="020F0502020204030204" pitchFamily="34" charset="0"/>
            </a:endParaRPr>
          </a:p>
          <a:p>
            <a:pPr algn="ctr"/>
            <a:r>
              <a:rPr lang="en-GB" sz="2800" i="1">
                <a:solidFill>
                  <a:schemeClr val="bg1"/>
                </a:solidFill>
                <a:ea typeface="Calibri" panose="020F0502020204030204" pitchFamily="34" charset="0"/>
              </a:rPr>
              <a:t>“Practical action taken to make a positive change in society”</a:t>
            </a:r>
          </a:p>
          <a:p>
            <a:endParaRPr lang="en-GB" sz="2800" b="0">
              <a:ea typeface="Calibri" panose="020F0502020204030204" pitchFamily="34" charset="0"/>
            </a:endParaRPr>
          </a:p>
          <a:p>
            <a:r>
              <a:rPr lang="en-GB" sz="2800" b="0">
                <a:ea typeface="Calibri" panose="020F0502020204030204" pitchFamily="34" charset="0"/>
              </a:rPr>
              <a:t>It’s about doing something that does good. </a:t>
            </a:r>
          </a:p>
          <a:p>
            <a:endParaRPr lang="en-GB" sz="2800" b="0">
              <a:ea typeface="Calibri" panose="020F0502020204030204" pitchFamily="34" charset="0"/>
            </a:endParaRPr>
          </a:p>
          <a:p>
            <a:r>
              <a:rPr lang="en-GB" sz="2800">
                <a:ea typeface="Calibri" panose="020F0502020204030204" pitchFamily="34" charset="0"/>
              </a:rPr>
              <a:t>What might that look like?</a:t>
            </a:r>
          </a:p>
          <a:p>
            <a:endParaRPr lang="en-GB" b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5CED085-01D7-CC3F-F37E-A562E80CA3DC}"/>
              </a:ext>
            </a:extLst>
          </p:cNvPr>
          <p:cNvSpPr/>
          <p:nvPr/>
        </p:nvSpPr>
        <p:spPr>
          <a:xfrm>
            <a:off x="0" y="5856514"/>
            <a:ext cx="3088696" cy="990600"/>
          </a:xfrm>
          <a:prstGeom prst="rect">
            <a:avLst/>
          </a:prstGeom>
          <a:solidFill>
            <a:srgbClr val="522674"/>
          </a:solidFill>
          <a:ln>
            <a:solidFill>
              <a:srgbClr val="52267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1B08626C-06F2-AAE8-610C-5948558C4A4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39947" y="6072996"/>
            <a:ext cx="6537904" cy="401453"/>
          </a:xfrm>
        </p:spPr>
        <p:txBody>
          <a:bodyPr/>
          <a:lstStyle/>
          <a:p>
            <a:r>
              <a:rPr lang="en-GB"/>
              <a:t>Tutor Time 1: What is a social issue?</a:t>
            </a:r>
          </a:p>
        </p:txBody>
      </p:sp>
    </p:spTree>
    <p:extLst>
      <p:ext uri="{BB962C8B-B14F-4D97-AF65-F5344CB8AC3E}">
        <p14:creationId xmlns:p14="http://schemas.microsoft.com/office/powerpoint/2010/main" val="166348698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2D5B87E7-BF13-B1DE-B15E-516A3D09520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39947" y="383551"/>
            <a:ext cx="8315863" cy="4114021"/>
          </a:xfrm>
        </p:spPr>
        <p:txBody>
          <a:bodyPr/>
          <a:lstStyle/>
          <a:p>
            <a:r>
              <a:rPr lang="en-GB"/>
              <a:t>Big Share!</a:t>
            </a:r>
          </a:p>
          <a:p>
            <a:r>
              <a:rPr lang="en-GB" sz="2400" b="0"/>
              <a:t>Working with a partner, think:</a:t>
            </a:r>
          </a:p>
          <a:p>
            <a:endParaRPr lang="en-GB" sz="800" b="0"/>
          </a:p>
          <a:p>
            <a:pPr algn="ctr"/>
            <a:r>
              <a:rPr lang="en-GB" sz="2800">
                <a:solidFill>
                  <a:srgbClr val="F47C58"/>
                </a:solidFill>
              </a:rPr>
              <a:t>If you had £10,000, how could you help to address this issue locally?</a:t>
            </a:r>
          </a:p>
          <a:p>
            <a:endParaRPr lang="en-GB" sz="800" b="0"/>
          </a:p>
          <a:p>
            <a:r>
              <a:rPr lang="en-GB" sz="2400" b="0"/>
              <a:t>Think creatively. You might…</a:t>
            </a:r>
          </a:p>
          <a:p>
            <a:pPr lvl="2"/>
            <a:r>
              <a:rPr lang="en-GB" sz="2400" b="0"/>
              <a:t>Create care packages</a:t>
            </a:r>
          </a:p>
          <a:p>
            <a:pPr lvl="2"/>
            <a:r>
              <a:rPr lang="en-GB" sz="2400" b="0"/>
              <a:t>Run a school or community event</a:t>
            </a:r>
          </a:p>
          <a:p>
            <a:pPr lvl="2"/>
            <a:r>
              <a:rPr lang="en-GB" sz="2400" b="0"/>
              <a:t>Improve a space</a:t>
            </a:r>
          </a:p>
          <a:p>
            <a:pPr lvl="2"/>
            <a:r>
              <a:rPr lang="en-GB" sz="2400" b="0"/>
              <a:t>Create an awareness campaign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GB" sz="800" b="0"/>
          </a:p>
          <a:p>
            <a:pPr algn="r"/>
            <a:r>
              <a:rPr lang="en-GB" sz="2400">
                <a:solidFill>
                  <a:srgbClr val="F47C58"/>
                </a:solidFill>
              </a:rPr>
              <a:t>Prepare to share your ideas!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GB" sz="2400" b="0"/>
          </a:p>
          <a:p>
            <a:endParaRPr lang="en-GB" b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386F801-AC75-71A0-A76B-CE2D3EA62AF1}"/>
              </a:ext>
            </a:extLst>
          </p:cNvPr>
          <p:cNvSpPr txBox="1"/>
          <p:nvPr/>
        </p:nvSpPr>
        <p:spPr>
          <a:xfrm>
            <a:off x="9257857" y="4195719"/>
            <a:ext cx="1764105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Write your ideas down on your sheet and prepare to share!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A1B0A8D-B240-99FB-4E61-83418149C667}"/>
              </a:ext>
            </a:extLst>
          </p:cNvPr>
          <p:cNvSpPr/>
          <p:nvPr/>
        </p:nvSpPr>
        <p:spPr>
          <a:xfrm>
            <a:off x="0" y="5856514"/>
            <a:ext cx="3088696" cy="990600"/>
          </a:xfrm>
          <a:prstGeom prst="rect">
            <a:avLst/>
          </a:prstGeom>
          <a:solidFill>
            <a:srgbClr val="522674"/>
          </a:solidFill>
          <a:ln>
            <a:solidFill>
              <a:srgbClr val="52267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B70D3783-84F3-34F4-DF5E-9F5F775297D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39947" y="6072996"/>
            <a:ext cx="6537904" cy="401453"/>
          </a:xfrm>
        </p:spPr>
        <p:txBody>
          <a:bodyPr/>
          <a:lstStyle/>
          <a:p>
            <a:r>
              <a:rPr lang="en-GB"/>
              <a:t>Tutor Time 1: What is a social issue?</a:t>
            </a:r>
          </a:p>
        </p:txBody>
      </p:sp>
    </p:spTree>
    <p:extLst>
      <p:ext uri="{BB962C8B-B14F-4D97-AF65-F5344CB8AC3E}">
        <p14:creationId xmlns:p14="http://schemas.microsoft.com/office/powerpoint/2010/main" val="122721822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08DDDDE-4517-906C-D6DA-B708246541E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39947" y="785004"/>
            <a:ext cx="7929353" cy="4114021"/>
          </a:xfrm>
        </p:spPr>
        <p:txBody>
          <a:bodyPr/>
          <a:lstStyle/>
          <a:p>
            <a:r>
              <a:rPr lang="en-GB" sz="2400">
                <a:solidFill>
                  <a:srgbClr val="7030A0"/>
                </a:solidFill>
                <a:latin typeface="Arial"/>
                <a:cs typeface="Arial"/>
              </a:rPr>
              <a:t>Let’s have a class vote: Which social issue do we want to tackle in our local community?</a:t>
            </a:r>
          </a:p>
          <a:p>
            <a:endParaRPr lang="en-GB" sz="2400">
              <a:solidFill>
                <a:srgbClr val="7030A0"/>
              </a:solidFill>
              <a:latin typeface="Arial"/>
              <a:cs typeface="Arial"/>
            </a:endParaRPr>
          </a:p>
          <a:p>
            <a:r>
              <a:rPr lang="en-GB" sz="2400">
                <a:solidFill>
                  <a:srgbClr val="7030A0"/>
                </a:solidFill>
                <a:latin typeface="Arial"/>
                <a:cs typeface="Arial"/>
              </a:rPr>
              <a:t>Our chosen social issue is </a:t>
            </a:r>
          </a:p>
          <a:p>
            <a:endParaRPr lang="en-GB" sz="2400"/>
          </a:p>
          <a:p>
            <a:endParaRPr lang="en-GB" sz="2400"/>
          </a:p>
          <a:p>
            <a:r>
              <a:rPr lang="en-GB" sz="2400">
                <a:solidFill>
                  <a:srgbClr val="2BB9CD"/>
                </a:solidFill>
              </a:rPr>
              <a:t>Share your ideas</a:t>
            </a:r>
          </a:p>
          <a:p>
            <a:pPr lvl="2"/>
            <a:r>
              <a:rPr lang="en-GB" sz="2400" b="0">
                <a:solidFill>
                  <a:srgbClr val="2BB9CD"/>
                </a:solidFill>
              </a:rPr>
              <a:t>Why is it a good idea?</a:t>
            </a:r>
          </a:p>
          <a:p>
            <a:pPr lvl="2"/>
            <a:r>
              <a:rPr lang="en-GB" sz="2400" b="0">
                <a:solidFill>
                  <a:srgbClr val="2BB9CD"/>
                </a:solidFill>
              </a:rPr>
              <a:t>What impact would this have?</a:t>
            </a:r>
          </a:p>
          <a:p>
            <a:pPr lvl="2"/>
            <a:r>
              <a:rPr lang="en-GB" sz="2400" b="0">
                <a:solidFill>
                  <a:srgbClr val="2BB9CD"/>
                </a:solidFill>
              </a:rPr>
              <a:t>Who are we helping?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B9AC2F89-CFD1-9F48-B9A5-6172B3166E96}"/>
              </a:ext>
            </a:extLst>
          </p:cNvPr>
          <p:cNvCxnSpPr>
            <a:cxnSpLocks/>
          </p:cNvCxnSpPr>
          <p:nvPr/>
        </p:nvCxnSpPr>
        <p:spPr>
          <a:xfrm>
            <a:off x="4433403" y="2401143"/>
            <a:ext cx="4689987" cy="0"/>
          </a:xfrm>
          <a:prstGeom prst="line">
            <a:avLst/>
          </a:prstGeom>
          <a:ln w="28575">
            <a:solidFill>
              <a:srgbClr val="28B9C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>
            <a:extLst>
              <a:ext uri="{FF2B5EF4-FFF2-40B4-BE49-F238E27FC236}">
                <a16:creationId xmlns:a16="http://schemas.microsoft.com/office/drawing/2014/main" id="{6D42321D-C6E1-3692-D66B-9FCB938FEB67}"/>
              </a:ext>
            </a:extLst>
          </p:cNvPr>
          <p:cNvSpPr txBox="1"/>
          <p:nvPr/>
        </p:nvSpPr>
        <p:spPr>
          <a:xfrm>
            <a:off x="9300234" y="4160361"/>
            <a:ext cx="197501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Teachers – please write the chosen social issue on the Class Canvas!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C8AE4BCF-A9B9-2AD3-2183-E26C0401F813}"/>
              </a:ext>
            </a:extLst>
          </p:cNvPr>
          <p:cNvSpPr/>
          <p:nvPr/>
        </p:nvSpPr>
        <p:spPr>
          <a:xfrm>
            <a:off x="0" y="5856514"/>
            <a:ext cx="3088696" cy="990600"/>
          </a:xfrm>
          <a:prstGeom prst="rect">
            <a:avLst/>
          </a:prstGeom>
          <a:solidFill>
            <a:srgbClr val="522674"/>
          </a:solidFill>
          <a:ln>
            <a:solidFill>
              <a:srgbClr val="52267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ext Placeholder 3">
            <a:extLst>
              <a:ext uri="{FF2B5EF4-FFF2-40B4-BE49-F238E27FC236}">
                <a16:creationId xmlns:a16="http://schemas.microsoft.com/office/drawing/2014/main" id="{C28026DA-C57F-E6B4-C759-479BDCD6081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39947" y="6072996"/>
            <a:ext cx="6537904" cy="401453"/>
          </a:xfrm>
        </p:spPr>
        <p:txBody>
          <a:bodyPr/>
          <a:lstStyle/>
          <a:p>
            <a:r>
              <a:rPr lang="en-GB"/>
              <a:t>Tutor Time 1: What is a social issue?</a:t>
            </a:r>
          </a:p>
        </p:txBody>
      </p:sp>
    </p:spTree>
    <p:extLst>
      <p:ext uri="{BB962C8B-B14F-4D97-AF65-F5344CB8AC3E}">
        <p14:creationId xmlns:p14="http://schemas.microsoft.com/office/powerpoint/2010/main" val="1944291722"/>
      </p:ext>
    </p:extLst>
  </p:cSld>
  <p:clrMapOvr>
    <a:masterClrMapping/>
  </p:clrMapOvr>
</p:sld>
</file>

<file path=ppt/theme/theme1.xml><?xml version="1.0" encoding="utf-8"?>
<a:theme xmlns:a="http://schemas.openxmlformats.org/drawingml/2006/main" name="2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irst Give Template 2025" id="{9752FF39-8FF6-4E5D-925D-70B95070519A}" vid="{0A4F7720-9FC3-4079-AA87-84C2EE3A4C98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irst Give Template 2025" id="{9752FF39-8FF6-4E5D-925D-70B95070519A}" vid="{71CD0C6D-154D-4E00-830D-E568781436E0}"/>
    </a:ext>
  </a:extLst>
</a:theme>
</file>

<file path=ppt/theme/theme3.xml><?xml version="1.0" encoding="utf-8"?>
<a:theme xmlns:a="http://schemas.openxmlformats.org/drawingml/2006/main" name="1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irst Give Template 2025" id="{9752FF39-8FF6-4E5D-925D-70B95070519A}" vid="{E38B51E9-A00F-417C-A09F-5F8D9F6AD03B}"/>
    </a:ext>
  </a:extLst>
</a:theme>
</file>

<file path=ppt/theme/theme4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irst Give Template 2025" id="{9752FF39-8FF6-4E5D-925D-70B95070519A}" vid="{CB269DC5-D59B-4FD8-BD0F-EEBC0E962A4C}"/>
    </a:ext>
  </a:ext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DAF020D7BD07041A99ECB0738E5219C" ma:contentTypeVersion="20" ma:contentTypeDescription="Create a new document." ma:contentTypeScope="" ma:versionID="44ad9b5df9069ad97c1ba67e17e9b9ce">
  <xsd:schema xmlns:xsd="http://www.w3.org/2001/XMLSchema" xmlns:xs="http://www.w3.org/2001/XMLSchema" xmlns:p="http://schemas.microsoft.com/office/2006/metadata/properties" xmlns:ns2="c5b88a89-7724-4260-bf2f-092021e9d459" xmlns:ns3="cd53d762-1ef6-4e3a-a9c9-034b0df5b3d4" targetNamespace="http://schemas.microsoft.com/office/2006/metadata/properties" ma:root="true" ma:fieldsID="11ad327fffd0f5e13c9d95aee19cf40f" ns2:_="" ns3:_="">
    <xsd:import namespace="c5b88a89-7724-4260-bf2f-092021e9d459"/>
    <xsd:import namespace="cd53d762-1ef6-4e3a-a9c9-034b0df5b3d4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MediaServiceAutoTags" minOccurs="0"/>
                <xsd:element ref="ns2:MediaServiceLocation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LengthInSeconds" minOccurs="0"/>
                <xsd:element ref="ns3:DisplayOnFHub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_Flow_SignoffStatus" minOccurs="0"/>
                <xsd:element ref="ns2:MediaServiceSearchPropertie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5b88a89-7724-4260-bf2f-092021e9d45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5" nillable="true" ma:displayName="Tags" ma:internalName="MediaServiceAutoTags" ma:readOnly="true">
      <xsd:simpleType>
        <xsd:restriction base="dms:Text"/>
      </xsd:simpleType>
    </xsd:element>
    <xsd:element name="MediaServiceLocation" ma:index="16" nillable="true" ma:displayName="Location" ma:internalName="MediaServiceLocation" ma:readOnly="true">
      <xsd:simpleType>
        <xsd:restriction base="dms:Text"/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3" nillable="true" ma:taxonomy="true" ma:internalName="lcf76f155ced4ddcb4097134ff3c332f" ma:taxonomyFieldName="MediaServiceImageTags" ma:displayName="Image Tags" ma:readOnly="false" ma:fieldId="{5cf76f15-5ced-4ddc-b409-7134ff3c332f}" ma:taxonomyMulti="true" ma:sspId="e038e487-d88c-4823-893f-4c2e20c4446a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5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_Flow_SignoffStatus" ma:index="26" nillable="true" ma:displayName="Sign-off status" ma:internalName="Sign_x002d_off_x0020_status">
      <xsd:simpleType>
        <xsd:restriction base="dms:Text"/>
      </xsd:simpleType>
    </xsd:element>
    <xsd:element name="MediaServiceSearchProperties" ma:index="27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8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d53d762-1ef6-4e3a-a9c9-034b0df5b3d4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DisplayOnFHub" ma:index="21" nillable="true" ma:displayName="DisplayOnFHub" ma:default="No" ma:description="Does this folder appear on the Facilitator Hub" ma:format="Dropdown" ma:internalName="DisplayOnFHub">
      <xsd:simpleType>
        <xsd:restriction base="dms:Choice">
          <xsd:enumeration value="Yes"/>
          <xsd:enumeration value="No"/>
        </xsd:restriction>
      </xsd:simpleType>
    </xsd:element>
    <xsd:element name="TaxCatchAll" ma:index="24" nillable="true" ma:displayName="Taxonomy Catch All Column" ma:hidden="true" ma:list="{0d3ab53b-af9c-415f-b7fe-a831bb15c725}" ma:internalName="TaxCatchAll" ma:showField="CatchAllData" ma:web="cd53d762-1ef6-4e3a-a9c9-034b0df5b3d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Flow_SignoffStatus xmlns="c5b88a89-7724-4260-bf2f-092021e9d459" xsi:nil="true"/>
    <DisplayOnFHub xmlns="cd53d762-1ef6-4e3a-a9c9-034b0df5b3d4">No</DisplayOnFHub>
    <lcf76f155ced4ddcb4097134ff3c332f xmlns="c5b88a89-7724-4260-bf2f-092021e9d459">
      <Terms xmlns="http://schemas.microsoft.com/office/infopath/2007/PartnerControls"/>
    </lcf76f155ced4ddcb4097134ff3c332f>
    <TaxCatchAll xmlns="cd53d762-1ef6-4e3a-a9c9-034b0df5b3d4" xsi:nil="true"/>
  </documentManagement>
</p:properties>
</file>

<file path=customXml/itemProps1.xml><?xml version="1.0" encoding="utf-8"?>
<ds:datastoreItem xmlns:ds="http://schemas.openxmlformats.org/officeDocument/2006/customXml" ds:itemID="{39D23744-C17D-4251-A77B-3D968F8D8276}">
  <ds:schemaRefs>
    <ds:schemaRef ds:uri="c5b88a89-7724-4260-bf2f-092021e9d459"/>
    <ds:schemaRef ds:uri="cd53d762-1ef6-4e3a-a9c9-034b0df5b3d4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2.xml><?xml version="1.0" encoding="utf-8"?>
<ds:datastoreItem xmlns:ds="http://schemas.openxmlformats.org/officeDocument/2006/customXml" ds:itemID="{C00333EF-CCDF-4C1F-B86D-33315377EE45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23E4CDB7-2C0D-4F9D-BA8A-955EEAD7D8A1}">
  <ds:schemaRefs>
    <ds:schemaRef ds:uri="c5b88a89-7724-4260-bf2f-092021e9d459"/>
    <ds:schemaRef ds:uri="cd53d762-1ef6-4e3a-a9c9-034b0df5b3d4"/>
    <ds:schemaRef ds:uri="http://schemas.microsoft.com/office/2006/metadata/properties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First+Give+Template+2025</Template>
  <Application>Microsoft Office PowerPoint</Application>
  <PresentationFormat>Widescreen</PresentationFormat>
  <Slides>39</Slides>
  <Notes>3</Notes>
  <HiddenSlides>1</HiddenSlides>
  <ScaleCrop>false</ScaleCrop>
  <HeadingPairs>
    <vt:vector size="4" baseType="variant">
      <vt:variant>
        <vt:lpstr>Theme</vt:lpstr>
      </vt:variant>
      <vt:variant>
        <vt:i4>4</vt:i4>
      </vt:variant>
      <vt:variant>
        <vt:lpstr>Slide Titles</vt:lpstr>
      </vt:variant>
      <vt:variant>
        <vt:i4>39</vt:i4>
      </vt:variant>
    </vt:vector>
  </HeadingPairs>
  <TitlesOfParts>
    <vt:vector size="43" baseType="lpstr">
      <vt:lpstr>2_Custom Design</vt:lpstr>
      <vt:lpstr>Office Theme</vt:lpstr>
      <vt:lpstr>1_Custom Design</vt:lpstr>
      <vt:lpstr>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Amanda Joyce</dc:creator>
  <cp:revision>1</cp:revision>
  <dcterms:created xsi:type="dcterms:W3CDTF">2026-02-20T14:39:52Z</dcterms:created>
  <dcterms:modified xsi:type="dcterms:W3CDTF">2026-04-24T08:35:25Z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0x0101002DAF020D7BD07041A99ECB0738E5219C</vt:lpwstr>
  </property>
  <property fmtid="{D5CDD505-2E9C-101B-9397-08002B2CF9AE}" pid="3" name="MediaServiceImageTags">
    <vt:lpwstr/>
  </property>
</Properties>
</file>